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320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kRkjFzxOwHA8WAHOV29/jFXnz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--13. Lấy ra tất cả Member trong Workspace, số Board trong Workspace có Member đó tham gia và quyền trong Workspace tương ứng</a:t>
            </a:r>
            <a:b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–14. Lấy ra sharelink của workspace và status của ShareLink</a:t>
            </a:r>
            <a:b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–15. Update status ShareLink của Workspace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0f527ffb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0f527ffbd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 Query Member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thuộc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Workspace.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Nhưng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Member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đó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không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thuộc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Workspace</a:t>
            </a:r>
            <a:endParaRPr dirty="0"/>
          </a:p>
        </p:txBody>
      </p:sp>
      <p:sp>
        <p:nvSpPr>
          <p:cNvPr id="315" name="Google Shape;315;g370f527ffbd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4140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11d298ec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11d298ec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--17. Add Member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Permission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--18. Add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Permission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--19. Update Status, Permission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ShareLink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--20.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Lấy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tất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Member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Permission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Member</a:t>
            </a:r>
            <a:endParaRPr dirty="0"/>
          </a:p>
        </p:txBody>
      </p:sp>
      <p:sp>
        <p:nvSpPr>
          <p:cNvPr id="333" name="Google Shape;333;g3711d298ec9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7121c272f6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7121c272f6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7121c272f6_2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70f527ffbd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70f527ffbd_1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--21. SettingKey và các SettingOption tương ứng của Workspace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--22.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SettingValue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cụ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thể</a:t>
            </a:r>
            <a:endParaRPr dirty="0"/>
          </a:p>
        </p:txBody>
      </p:sp>
      <p:sp>
        <p:nvSpPr>
          <p:cNvPr id="388" name="Google Shape;388;g370f527ffbd_1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11d298ec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711d298ec9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3711d298ec9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711d298ec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711d298ec9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3711d298ec9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f82450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f82450d7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f82450d7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11d298e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11d298ec9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3711d298ec9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711d298e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711d298ec9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3711d298ec9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11d298ec9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711d298ec9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3711d298ec9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70f527ffbd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70f527ffbd_1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370f527ffbd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711d298ec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711d298ec9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3711d298ec9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121c272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7121c272f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37121c272f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7121c272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7121c272f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37121c272f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121c272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121c272f6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37121c272f6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7121c272f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7121c272f6_2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37121c272f6_2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711d298ec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711d298ec9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3711d298ec9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711d298e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711d298e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g3711d298e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5cd5a2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5cd5a2ba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36f5cd5a2ba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70f527ffbd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70f527ffbd_2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370f527ffbd_2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6f5cd5a2b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6f5cd5a2ba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36f5cd5a2ba_2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6f5cd5a2b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6f5cd5a2ba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36f5cd5a2ba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70f527ffb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70f527ffbd_3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370f527ffbd_3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0f527ffbd_3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0f527ffbd_3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370f527ffbd_3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f5cd5a2ba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f5cd5a2ba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36f5cd5a2ba_2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711d298ec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711d298ec9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3711d298ec9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6f5cd5a2ba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6f5cd5a2ba_2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36f5cd5a2ba_2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711d298ec9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711d298ec9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g3711d298ec9_0_2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6f5cd5a2ba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6f5cd5a2ba_2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36f5cd5a2ba_2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0fc456c4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70fc456c4b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1. Query 4 suggested template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theo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Template Category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2. Query 4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truy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cập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gần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đây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user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3. Query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tất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User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Member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4. Query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tất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User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Member.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mỗi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workspace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đó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lấy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tất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User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cũng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Member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5. Query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tất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closed boards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user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member</a:t>
            </a:r>
            <a:endParaRPr lang="en-US" b="0" dirty="0">
              <a:effectLst/>
            </a:endParaRPr>
          </a:p>
        </p:txBody>
      </p:sp>
      <p:sp>
        <p:nvSpPr>
          <p:cNvPr id="220" name="Google Shape;220;g370fc456c4b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6f5cd5a2ba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6f5cd5a2ba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36f5cd5a2ba_2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6f876ad1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6f876ad1a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36f876ad1a4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711d298ec9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3711d298ec9_0_2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3711d298ec9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6f5cd5a2ba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6f5cd5a2ba_2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36f5cd5a2ba_2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711d298ec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711d298ec9_0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3711d298ec9_0_2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711d298ec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3711d298ec9_0_1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g3711d298ec9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6f876ad1a4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6f876ad1a4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g36f876ad1a4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70f527ffbd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70f527ffbd_3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370f527ffbd_3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6f5cd5a2ba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6f5cd5a2ba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36f5cd5a2ba_2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6f876ad1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36f876ad1a4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g36f876ad1a4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f5cd5a2b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f5cd5a2ba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Lấy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ra 10 template categories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Lấy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ra New and notable templates</a:t>
            </a:r>
            <a:endParaRPr lang="en-US" b="0" dirty="0">
              <a:effectLst/>
            </a:endParaRPr>
          </a:p>
        </p:txBody>
      </p:sp>
      <p:sp>
        <p:nvSpPr>
          <p:cNvPr id="238" name="Google Shape;238;g36f5cd5a2ba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6f5cd5a2ba_2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6f5cd5a2ba_2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36f5cd5a2ba_2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6f876ad1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6f876ad1a4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36f876ad1a4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6" name="Google Shape;90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1" name="Google Shape;9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1" name="Google Shape;98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5" name="Google Shape;100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f5cd5a2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f5cd5a2ba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Lấy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ra template detail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Board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đi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theo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template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đó</a:t>
            </a:r>
            <a:endParaRPr dirty="0"/>
          </a:p>
        </p:txBody>
      </p:sp>
      <p:sp>
        <p:nvSpPr>
          <p:cNvPr id="256" name="Google Shape;256;g36f5cd5a2ba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3" name="Google Shape;11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1" name="Google Shape;112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2" name="Google Shape;112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5" name="Google Shape;115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f5cd5a2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f5cd5a2b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9. Insert data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vào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Workspaces</a:t>
            </a:r>
            <a:endParaRPr dirty="0"/>
          </a:p>
        </p:txBody>
      </p:sp>
      <p:sp>
        <p:nvSpPr>
          <p:cNvPr id="270" name="Google Shape;270;g36f5cd5a2b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0fc456c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70fc456c4b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10. Lấy Workspace Name, SettingKey='visibility' và SettingValue liên quan đến SettingKeys của Workspace</a:t>
            </a:r>
            <a:b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11. Lấy 4 Board được đề xuất theo Template Category Type có status là Template</a:t>
            </a:r>
            <a:endParaRPr lang="vi-VN" b="0" dirty="0">
              <a:effectLst/>
            </a:endParaRPr>
          </a:p>
          <a:p>
            <a:pPr rtl="0"/>
            <a:r>
              <a:rPr lang="vi-V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12. Lấy ra mục Your boards: Lấy ra Board thuộc Workspace mà User cũng là Member của Board</a:t>
            </a:r>
            <a:endParaRPr lang="vi-VN" b="0" dirty="0">
              <a:effectLst/>
            </a:endParaRPr>
          </a:p>
        </p:txBody>
      </p:sp>
      <p:sp>
        <p:nvSpPr>
          <p:cNvPr id="281" name="Google Shape;281;g370fc456c4b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11d298e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11d298ec9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3711d298ec9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/ End">
  <p:cSld name="Intro / En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p23"/>
          <p:cNvGrpSpPr/>
          <p:nvPr/>
        </p:nvGrpSpPr>
        <p:grpSpPr>
          <a:xfrm>
            <a:off x="2424000" y="3370961"/>
            <a:ext cx="7489526" cy="1214079"/>
            <a:chOff x="2424000" y="3370961"/>
            <a:chExt cx="7489526" cy="1214079"/>
          </a:xfrm>
        </p:grpSpPr>
        <p:pic>
          <p:nvPicPr>
            <p:cNvPr id="18" name="Google Shape;18;p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424000" y="3370961"/>
              <a:ext cx="7489526" cy="43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81512" y="4351040"/>
              <a:ext cx="6828977" cy="23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">
  <p:cSld name="Title, subtitle &amp; 2 tex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2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5447999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2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3974">
          <p15:clr>
            <a:srgbClr val="FBAE40"/>
          </p15:clr>
        </p15:guide>
        <p15:guide id="8" pos="370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3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3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3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33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title slide">
  <p:cSld name="Chapter 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3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4 image">
  <p:cSld name="Title, subtitle &amp; text with 1/4 imag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8285287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828655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492">
          <p15:clr>
            <a:srgbClr val="FBAE40"/>
          </p15:clr>
        </p15:guide>
        <p15:guide id="8" pos="57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 + white space for logo">
  <p:cSld name="Title, subtitle &amp; text with 1/3 image + white space for logo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6"/>
          <p:cNvSpPr txBox="1">
            <a:spLocks noGrp="1"/>
          </p:cNvSpPr>
          <p:nvPr>
            <p:ph type="body" idx="4"/>
          </p:nvPr>
        </p:nvSpPr>
        <p:spPr>
          <a:xfrm>
            <a:off x="8581425" y="5131789"/>
            <a:ext cx="3178576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2 texts with 1/4 image">
  <p:cSld name="Title, subtitle &amp; 2 texts with 1/4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>
            <a:spLocks noGrp="1"/>
          </p:cNvSpPr>
          <p:nvPr>
            <p:ph type="pic" idx="2"/>
          </p:nvPr>
        </p:nvSpPr>
        <p:spPr>
          <a:xfrm>
            <a:off x="9146400" y="1098000"/>
            <a:ext cx="30456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37"/>
          <p:cNvSpPr txBox="1">
            <a:spLocks noGrp="1"/>
          </p:cNvSpPr>
          <p:nvPr>
            <p:ph type="body" idx="1"/>
          </p:nvPr>
        </p:nvSpPr>
        <p:spPr>
          <a:xfrm>
            <a:off x="431998" y="2157413"/>
            <a:ext cx="3928356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7"/>
          <p:cNvSpPr txBox="1">
            <a:spLocks noGrp="1"/>
          </p:cNvSpPr>
          <p:nvPr>
            <p:ph type="body" idx="3"/>
          </p:nvPr>
        </p:nvSpPr>
        <p:spPr>
          <a:xfrm>
            <a:off x="431998" y="1530000"/>
            <a:ext cx="392835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4"/>
          </p:nvPr>
        </p:nvSpPr>
        <p:spPr>
          <a:xfrm>
            <a:off x="4792355" y="2157413"/>
            <a:ext cx="3924931" cy="427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5"/>
          </p:nvPr>
        </p:nvSpPr>
        <p:spPr>
          <a:xfrm>
            <a:off x="4792355" y="1530000"/>
            <a:ext cx="39249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5490">
          <p15:clr>
            <a:srgbClr val="FBAE40"/>
          </p15:clr>
        </p15:guide>
        <p15:guide id="7" pos="5760">
          <p15:clr>
            <a:srgbClr val="FBAE40"/>
          </p15:clr>
        </p15:guide>
        <p15:guide id="8" pos="3018">
          <p15:clr>
            <a:srgbClr val="FBAE40"/>
          </p15:clr>
        </p15:guide>
        <p15:guide id="9" pos="274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">
  <p:cSld name="Testimonial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4" name="Google Shape;94;p3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1"/>
          </p:nvPr>
        </p:nvSpPr>
        <p:spPr>
          <a:xfrm>
            <a:off x="6529187" y="1528763"/>
            <a:ext cx="5232602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8"/>
          <p:cNvSpPr txBox="1">
            <a:spLocks noGrp="1"/>
          </p:cNvSpPr>
          <p:nvPr>
            <p:ph type="body" idx="3"/>
          </p:nvPr>
        </p:nvSpPr>
        <p:spPr>
          <a:xfrm>
            <a:off x="864001" y="4365382"/>
            <a:ext cx="4798800" cy="2062406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288000" tIns="288000" rIns="288000" bIns="288000" anchor="b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38"/>
          <p:cNvSpPr txBox="1">
            <a:spLocks noGrp="1"/>
          </p:cNvSpPr>
          <p:nvPr>
            <p:ph type="body" idx="4"/>
          </p:nvPr>
        </p:nvSpPr>
        <p:spPr>
          <a:xfrm>
            <a:off x="864001" y="4238556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38"/>
          <p:cNvSpPr txBox="1">
            <a:spLocks noGrp="1"/>
          </p:cNvSpPr>
          <p:nvPr>
            <p:ph type="body" idx="5"/>
          </p:nvPr>
        </p:nvSpPr>
        <p:spPr>
          <a:xfrm rot="10800000">
            <a:off x="5374801" y="6292522"/>
            <a:ext cx="288000" cy="2536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63">
          <p15:clr>
            <a:srgbClr val="FBAE40"/>
          </p15:clr>
        </p15:guide>
        <p15:guide id="3" pos="270">
          <p15:clr>
            <a:srgbClr val="FBAE40"/>
          </p15:clr>
        </p15:guide>
        <p15:guide id="4" orient="horz" pos="692">
          <p15:clr>
            <a:srgbClr val="FBAE40"/>
          </p15:clr>
        </p15:guide>
        <p15:guide id="5" orient="horz" pos="4049">
          <p15:clr>
            <a:srgbClr val="FBAE40"/>
          </p15:clr>
        </p15:guide>
        <p15:guide id="6" pos="7409">
          <p15:clr>
            <a:srgbClr val="FBAE40"/>
          </p15:clr>
        </p15:guide>
        <p15:guide id="7" pos="41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with image banner">
  <p:cSld name="Title &amp; text with image bann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194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39"/>
          <p:cNvSpPr txBox="1">
            <a:spLocks noGrp="1"/>
          </p:cNvSpPr>
          <p:nvPr>
            <p:ph type="body" idx="1"/>
          </p:nvPr>
        </p:nvSpPr>
        <p:spPr>
          <a:xfrm>
            <a:off x="431999" y="3475239"/>
            <a:ext cx="11329789" cy="295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2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 slide / full-screen">
  <p:cSld name="Mood slide / full-scree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32000" y="1098000"/>
            <a:ext cx="8640000" cy="1487991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spcFirstLastPara="1" wrap="square" lIns="432000" tIns="432000" rIns="432000" bIns="43200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10841432" y="172618"/>
            <a:ext cx="1350568" cy="68436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571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2x">
  <p:cSld name="Participant 2x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1"/>
          <p:cNvSpPr txBox="1">
            <a:spLocks noGrp="1"/>
          </p:cNvSpPr>
          <p:nvPr>
            <p:ph type="body" idx="1"/>
          </p:nvPr>
        </p:nvSpPr>
        <p:spPr>
          <a:xfrm>
            <a:off x="326136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1"/>
          <p:cNvSpPr txBox="1">
            <a:spLocks noGrp="1"/>
          </p:cNvSpPr>
          <p:nvPr>
            <p:ph type="body" idx="2"/>
          </p:nvPr>
        </p:nvSpPr>
        <p:spPr>
          <a:xfrm>
            <a:off x="6322980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1"/>
          <p:cNvSpPr txBox="1">
            <a:spLocks noGrp="1"/>
          </p:cNvSpPr>
          <p:nvPr>
            <p:ph type="body" idx="3"/>
          </p:nvPr>
        </p:nvSpPr>
        <p:spPr>
          <a:xfrm>
            <a:off x="326136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1"/>
          <p:cNvSpPr txBox="1">
            <a:spLocks noGrp="1"/>
          </p:cNvSpPr>
          <p:nvPr>
            <p:ph type="body" idx="4"/>
          </p:nvPr>
        </p:nvSpPr>
        <p:spPr>
          <a:xfrm>
            <a:off x="6322980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>
            <a:spLocks noGrp="1"/>
          </p:cNvSpPr>
          <p:nvPr>
            <p:ph type="pic" idx="5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3" name="Google Shape;113;p41"/>
          <p:cNvSpPr>
            <a:spLocks noGrp="1"/>
          </p:cNvSpPr>
          <p:nvPr>
            <p:ph type="pic" idx="6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4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customer logo">
  <p:cSld name="Title slide with customer log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4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" name="Google Shape;23;p24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pos="740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3x">
  <p:cSld name="Participant 3x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2"/>
          <p:cNvSpPr>
            <a:spLocks noGrp="1"/>
          </p:cNvSpPr>
          <p:nvPr>
            <p:ph type="pic" idx="2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42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3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body" idx="4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body" idx="5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>
            <a:spLocks noGrp="1"/>
          </p:cNvSpPr>
          <p:nvPr>
            <p:ph type="pic" idx="6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2" name="Google Shape;122;p42"/>
          <p:cNvSpPr>
            <a:spLocks noGrp="1"/>
          </p:cNvSpPr>
          <p:nvPr>
            <p:ph type="pic" idx="7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3" name="Google Shape;123;p42"/>
          <p:cNvSpPr txBox="1">
            <a:spLocks noGrp="1"/>
          </p:cNvSpPr>
          <p:nvPr>
            <p:ph type="body" idx="8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2"/>
          <p:cNvSpPr txBox="1">
            <a:spLocks noGrp="1"/>
          </p:cNvSpPr>
          <p:nvPr>
            <p:ph type="body" idx="9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4x">
  <p:cSld name="Participant 4x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3"/>
          <p:cNvSpPr>
            <a:spLocks noGrp="1"/>
          </p:cNvSpPr>
          <p:nvPr>
            <p:ph type="pic" idx="2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43"/>
          <p:cNvSpPr>
            <a:spLocks noGrp="1"/>
          </p:cNvSpPr>
          <p:nvPr>
            <p:ph type="pic" idx="3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43"/>
          <p:cNvSpPr>
            <a:spLocks noGrp="1"/>
          </p:cNvSpPr>
          <p:nvPr>
            <p:ph type="pic" idx="4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43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3"/>
          <p:cNvSpPr txBox="1">
            <a:spLocks noGrp="1"/>
          </p:cNvSpPr>
          <p:nvPr>
            <p:ph type="body" idx="5"/>
          </p:nvPr>
        </p:nvSpPr>
        <p:spPr>
          <a:xfrm>
            <a:off x="335822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3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3"/>
          <p:cNvSpPr txBox="1">
            <a:spLocks noGrp="1"/>
          </p:cNvSpPr>
          <p:nvPr>
            <p:ph type="body" idx="7"/>
          </p:nvPr>
        </p:nvSpPr>
        <p:spPr>
          <a:xfrm>
            <a:off x="335822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body" idx="8"/>
          </p:nvPr>
        </p:nvSpPr>
        <p:spPr>
          <a:xfrm>
            <a:off x="6250847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3"/>
          <p:cNvSpPr txBox="1">
            <a:spLocks noGrp="1"/>
          </p:cNvSpPr>
          <p:nvPr>
            <p:ph type="body" idx="9"/>
          </p:nvPr>
        </p:nvSpPr>
        <p:spPr>
          <a:xfrm>
            <a:off x="6250847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3"/>
          <p:cNvSpPr>
            <a:spLocks noGrp="1"/>
          </p:cNvSpPr>
          <p:nvPr>
            <p:ph type="pic" idx="13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43"/>
          <p:cNvSpPr txBox="1">
            <a:spLocks noGrp="1"/>
          </p:cNvSpPr>
          <p:nvPr>
            <p:ph type="body" idx="14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43"/>
          <p:cNvSpPr txBox="1">
            <a:spLocks noGrp="1"/>
          </p:cNvSpPr>
          <p:nvPr>
            <p:ph type="body" idx="15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icipant 5x">
  <p:cSld name="Participant 5x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4"/>
          <p:cNvSpPr>
            <a:spLocks noGrp="1"/>
          </p:cNvSpPr>
          <p:nvPr>
            <p:ph type="pic" idx="2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2" name="Google Shape;142;p44"/>
          <p:cNvSpPr>
            <a:spLocks noGrp="1"/>
          </p:cNvSpPr>
          <p:nvPr>
            <p:ph type="pic" idx="3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44"/>
          <p:cNvSpPr>
            <a:spLocks noGrp="1"/>
          </p:cNvSpPr>
          <p:nvPr>
            <p:ph type="pic" idx="4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4" name="Google Shape;144;p44"/>
          <p:cNvSpPr txBox="1">
            <a:spLocks noGrp="1"/>
          </p:cNvSpPr>
          <p:nvPr>
            <p:ph type="body" idx="1"/>
          </p:nvPr>
        </p:nvSpPr>
        <p:spPr>
          <a:xfrm>
            <a:off x="490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body" idx="5"/>
          </p:nvPr>
        </p:nvSpPr>
        <p:spPr>
          <a:xfrm>
            <a:off x="4804535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6"/>
          </p:nvPr>
        </p:nvSpPr>
        <p:spPr>
          <a:xfrm>
            <a:off x="490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body" idx="7"/>
          </p:nvPr>
        </p:nvSpPr>
        <p:spPr>
          <a:xfrm>
            <a:off x="4804535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>
            <a:spLocks noGrp="1"/>
          </p:cNvSpPr>
          <p:nvPr>
            <p:ph type="pic" idx="8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44"/>
          <p:cNvSpPr>
            <a:spLocks noGrp="1"/>
          </p:cNvSpPr>
          <p:nvPr>
            <p:ph type="pic" idx="9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44"/>
          <p:cNvSpPr txBox="1">
            <a:spLocks noGrp="1"/>
          </p:cNvSpPr>
          <p:nvPr>
            <p:ph type="body" idx="13"/>
          </p:nvPr>
        </p:nvSpPr>
        <p:spPr>
          <a:xfrm>
            <a:off x="9112746" y="3169918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4"/>
          <p:cNvSpPr txBox="1">
            <a:spLocks noGrp="1"/>
          </p:cNvSpPr>
          <p:nvPr>
            <p:ph type="body" idx="14"/>
          </p:nvPr>
        </p:nvSpPr>
        <p:spPr>
          <a:xfrm>
            <a:off x="9112746" y="3516674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44"/>
          <p:cNvSpPr txBox="1">
            <a:spLocks noGrp="1"/>
          </p:cNvSpPr>
          <p:nvPr>
            <p:ph type="body" idx="15"/>
          </p:nvPr>
        </p:nvSpPr>
        <p:spPr>
          <a:xfrm>
            <a:off x="26532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4"/>
          <p:cNvSpPr txBox="1">
            <a:spLocks noGrp="1"/>
          </p:cNvSpPr>
          <p:nvPr>
            <p:ph type="body" idx="16"/>
          </p:nvPr>
        </p:nvSpPr>
        <p:spPr>
          <a:xfrm>
            <a:off x="26532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4"/>
          <p:cNvSpPr txBox="1">
            <a:spLocks noGrp="1"/>
          </p:cNvSpPr>
          <p:nvPr>
            <p:ph type="body" idx="17"/>
          </p:nvPr>
        </p:nvSpPr>
        <p:spPr>
          <a:xfrm>
            <a:off x="6954501" y="5451145"/>
            <a:ext cx="258293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4"/>
          <p:cNvSpPr txBox="1">
            <a:spLocks noGrp="1"/>
          </p:cNvSpPr>
          <p:nvPr>
            <p:ph type="body" idx="18"/>
          </p:nvPr>
        </p:nvSpPr>
        <p:spPr>
          <a:xfrm>
            <a:off x="6954501" y="5797901"/>
            <a:ext cx="258293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1)">
  <p:cSld name="Contact slide (1)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5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59" name="Google Shape;159;p45"/>
          <p:cNvSpPr txBox="1">
            <a:spLocks noGrp="1"/>
          </p:cNvSpPr>
          <p:nvPr>
            <p:ph type="body" idx="1"/>
          </p:nvPr>
        </p:nvSpPr>
        <p:spPr>
          <a:xfrm>
            <a:off x="3455998" y="2016000"/>
            <a:ext cx="5255944" cy="301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45"/>
          <p:cNvSpPr txBox="1">
            <a:spLocks noGrp="1"/>
          </p:cNvSpPr>
          <p:nvPr>
            <p:ph type="body" idx="3"/>
          </p:nvPr>
        </p:nvSpPr>
        <p:spPr>
          <a:xfrm>
            <a:off x="3455998" y="1520825"/>
            <a:ext cx="52559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45"/>
          <p:cNvSpPr>
            <a:spLocks noGrp="1"/>
          </p:cNvSpPr>
          <p:nvPr>
            <p:ph type="pic" idx="4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45"/>
          <p:cNvSpPr txBox="1">
            <a:spLocks noGrp="1"/>
          </p:cNvSpPr>
          <p:nvPr>
            <p:ph type="body" idx="5"/>
          </p:nvPr>
        </p:nvSpPr>
        <p:spPr>
          <a:xfrm>
            <a:off x="3455998" y="2847527"/>
            <a:ext cx="5255944" cy="113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45"/>
          <p:cNvSpPr txBox="1">
            <a:spLocks noGrp="1"/>
          </p:cNvSpPr>
          <p:nvPr>
            <p:ph type="body" idx="6"/>
          </p:nvPr>
        </p:nvSpPr>
        <p:spPr>
          <a:xfrm>
            <a:off x="3455998" y="4535936"/>
            <a:ext cx="5255944" cy="189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4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2)">
  <p:cSld name="Contact slide (2)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6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9146400" y="1098000"/>
            <a:ext cx="3045600" cy="5760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67" name="Google Shape;167;p46"/>
          <p:cNvSpPr txBox="1">
            <a:spLocks noGrp="1"/>
          </p:cNvSpPr>
          <p:nvPr>
            <p:ph type="body" idx="1"/>
          </p:nvPr>
        </p:nvSpPr>
        <p:spPr>
          <a:xfrm>
            <a:off x="4344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6"/>
          <p:cNvSpPr txBox="1">
            <a:spLocks noGrp="1"/>
          </p:cNvSpPr>
          <p:nvPr>
            <p:ph type="body" idx="3"/>
          </p:nvPr>
        </p:nvSpPr>
        <p:spPr>
          <a:xfrm>
            <a:off x="4791658" y="4876301"/>
            <a:ext cx="3920284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46"/>
          <p:cNvSpPr txBox="1">
            <a:spLocks noGrp="1"/>
          </p:cNvSpPr>
          <p:nvPr>
            <p:ph type="body" idx="4"/>
          </p:nvPr>
        </p:nvSpPr>
        <p:spPr>
          <a:xfrm>
            <a:off x="4344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 txBox="1">
            <a:spLocks noGrp="1"/>
          </p:cNvSpPr>
          <p:nvPr>
            <p:ph type="body" idx="5"/>
          </p:nvPr>
        </p:nvSpPr>
        <p:spPr>
          <a:xfrm>
            <a:off x="432000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6"/>
          <p:cNvSpPr>
            <a:spLocks noGrp="1"/>
          </p:cNvSpPr>
          <p:nvPr>
            <p:ph type="pic" idx="6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2" name="Google Shape;172;p46"/>
          <p:cNvSpPr>
            <a:spLocks noGrp="1"/>
          </p:cNvSpPr>
          <p:nvPr>
            <p:ph type="pic" idx="7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3" name="Google Shape;173;p46"/>
          <p:cNvSpPr txBox="1">
            <a:spLocks noGrp="1"/>
          </p:cNvSpPr>
          <p:nvPr>
            <p:ph type="body" idx="8"/>
          </p:nvPr>
        </p:nvSpPr>
        <p:spPr>
          <a:xfrm>
            <a:off x="4791658" y="3842876"/>
            <a:ext cx="3920284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body" idx="9"/>
          </p:nvPr>
        </p:nvSpPr>
        <p:spPr>
          <a:xfrm>
            <a:off x="4791658" y="3347701"/>
            <a:ext cx="392028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4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slide (3)">
  <p:cSld name="Contact slide (3)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7"/>
          <p:cNvSpPr txBox="1">
            <a:spLocks noGrp="1"/>
          </p:cNvSpPr>
          <p:nvPr>
            <p:ph type="body" idx="1"/>
          </p:nvPr>
        </p:nvSpPr>
        <p:spPr>
          <a:xfrm>
            <a:off x="43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47"/>
          <p:cNvSpPr txBox="1">
            <a:spLocks noGrp="1"/>
          </p:cNvSpPr>
          <p:nvPr>
            <p:ph type="body" idx="2"/>
          </p:nvPr>
        </p:nvSpPr>
        <p:spPr>
          <a:xfrm>
            <a:off x="4356100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47"/>
          <p:cNvSpPr txBox="1">
            <a:spLocks noGrp="1"/>
          </p:cNvSpPr>
          <p:nvPr>
            <p:ph type="body" idx="3"/>
          </p:nvPr>
        </p:nvSpPr>
        <p:spPr>
          <a:xfrm>
            <a:off x="431999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47"/>
          <p:cNvSpPr txBox="1">
            <a:spLocks noGrp="1"/>
          </p:cNvSpPr>
          <p:nvPr>
            <p:ph type="body" idx="4"/>
          </p:nvPr>
        </p:nvSpPr>
        <p:spPr>
          <a:xfrm>
            <a:off x="431999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7"/>
          <p:cNvSpPr>
            <a:spLocks noGrp="1"/>
          </p:cNvSpPr>
          <p:nvPr>
            <p:ph type="pic" idx="5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2" name="Google Shape;182;p47"/>
          <p:cNvSpPr>
            <a:spLocks noGrp="1"/>
          </p:cNvSpPr>
          <p:nvPr>
            <p:ph type="pic" idx="6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3" name="Google Shape;183;p47"/>
          <p:cNvSpPr txBox="1">
            <a:spLocks noGrp="1"/>
          </p:cNvSpPr>
          <p:nvPr>
            <p:ph type="body" idx="7"/>
          </p:nvPr>
        </p:nvSpPr>
        <p:spPr>
          <a:xfrm>
            <a:off x="4356100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47"/>
          <p:cNvSpPr txBox="1">
            <a:spLocks noGrp="1"/>
          </p:cNvSpPr>
          <p:nvPr>
            <p:ph type="body" idx="8"/>
          </p:nvPr>
        </p:nvSpPr>
        <p:spPr>
          <a:xfrm>
            <a:off x="4356100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47"/>
          <p:cNvSpPr txBox="1">
            <a:spLocks noGrp="1"/>
          </p:cNvSpPr>
          <p:nvPr>
            <p:ph type="body" idx="9"/>
          </p:nvPr>
        </p:nvSpPr>
        <p:spPr>
          <a:xfrm>
            <a:off x="8278813" y="4876301"/>
            <a:ext cx="3479800" cy="15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6" name="Google Shape;186;p47"/>
          <p:cNvSpPr>
            <a:spLocks noGrp="1"/>
          </p:cNvSpPr>
          <p:nvPr>
            <p:ph type="pic" idx="13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7" name="Google Shape;187;p47"/>
          <p:cNvSpPr txBox="1">
            <a:spLocks noGrp="1"/>
          </p:cNvSpPr>
          <p:nvPr>
            <p:ph type="body" idx="14"/>
          </p:nvPr>
        </p:nvSpPr>
        <p:spPr>
          <a:xfrm>
            <a:off x="8278813" y="3842876"/>
            <a:ext cx="3479800" cy="634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5"/>
          </p:nvPr>
        </p:nvSpPr>
        <p:spPr>
          <a:xfrm>
            <a:off x="8278813" y="3347701"/>
            <a:ext cx="3479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7719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  <a:defRPr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2">
          <p15:clr>
            <a:srgbClr val="FBAE40"/>
          </p15:clr>
        </p15:guide>
        <p15:guide id="2" pos="270">
          <p15:clr>
            <a:srgbClr val="FBAE40"/>
          </p15:clr>
        </p15:guide>
        <p15:guide id="3" pos="3839">
          <p15:clr>
            <a:srgbClr val="FBAE40"/>
          </p15:clr>
        </p15:guide>
        <p15:guide id="4" orient="horz" pos="4047">
          <p15:clr>
            <a:srgbClr val="FBAE40"/>
          </p15:clr>
        </p15:guide>
        <p15:guide id="5" orient="horz" pos="963">
          <p15:clr>
            <a:srgbClr val="FBAE40"/>
          </p15:clr>
        </p15:guide>
        <p15:guide id="6" pos="356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3 texts">
  <p:cSld name="Title, subtitle &amp; 3 tex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6"/>
          <p:cNvSpPr txBox="1">
            <a:spLocks noGrp="1"/>
          </p:cNvSpPr>
          <p:nvPr>
            <p:ph type="body" idx="1"/>
          </p:nvPr>
        </p:nvSpPr>
        <p:spPr>
          <a:xfrm>
            <a:off x="43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body" idx="3"/>
          </p:nvPr>
        </p:nvSpPr>
        <p:spPr>
          <a:xfrm>
            <a:off x="435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4"/>
          </p:nvPr>
        </p:nvSpPr>
        <p:spPr>
          <a:xfrm>
            <a:off x="43516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5"/>
          </p:nvPr>
        </p:nvSpPr>
        <p:spPr>
          <a:xfrm>
            <a:off x="8272000" y="2160587"/>
            <a:ext cx="34880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6"/>
          </p:nvPr>
        </p:nvSpPr>
        <p:spPr>
          <a:xfrm>
            <a:off x="8272000" y="1530000"/>
            <a:ext cx="34884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5210">
          <p15:clr>
            <a:srgbClr val="FBAE40"/>
          </p15:clr>
        </p15:guide>
        <p15:guide id="8" pos="4940">
          <p15:clr>
            <a:srgbClr val="FBAE40"/>
          </p15:clr>
        </p15:guide>
        <p15:guide id="9" pos="2740">
          <p15:clr>
            <a:srgbClr val="FBAE40"/>
          </p15:clr>
        </p15:guide>
        <p15:guide id="10" pos="24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2 image">
  <p:cSld name="Title, subtitle &amp; text with 1/2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>
            <a:spLocks noGrp="1"/>
          </p:cNvSpPr>
          <p:nvPr>
            <p:ph type="pic" idx="2"/>
          </p:nvPr>
        </p:nvSpPr>
        <p:spPr>
          <a:xfrm>
            <a:off x="6096000" y="1098000"/>
            <a:ext cx="6096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0" name="Google Shape;40;p27"/>
          <p:cNvSpPr txBox="1">
            <a:spLocks noGrp="1"/>
          </p:cNvSpPr>
          <p:nvPr>
            <p:ph type="body" idx="1"/>
          </p:nvPr>
        </p:nvSpPr>
        <p:spPr>
          <a:xfrm>
            <a:off x="432000" y="2160001"/>
            <a:ext cx="5232200" cy="426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body" idx="3"/>
          </p:nvPr>
        </p:nvSpPr>
        <p:spPr>
          <a:xfrm>
            <a:off x="432000" y="1530000"/>
            <a:ext cx="5232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orient="horz" pos="1359">
          <p15:clr>
            <a:srgbClr val="FBAE40"/>
          </p15:clr>
        </p15:guide>
        <p15:guide id="6" pos="3568">
          <p15:clr>
            <a:srgbClr val="FBAE4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">
  <p:cSld name="Title &amp;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431999" y="1528763"/>
            <a:ext cx="11329200" cy="489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mage">
  <p:cSld name="Title with imag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9"/>
          <p:cNvSpPr>
            <a:spLocks noGrp="1"/>
          </p:cNvSpPr>
          <p:nvPr>
            <p:ph type="pic" idx="2"/>
          </p:nvPr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">
          <p15:clr>
            <a:srgbClr val="FBAE40"/>
          </p15:clr>
        </p15:guide>
        <p15:guide id="2" orient="horz" pos="6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 with 1/3 image">
  <p:cSld name="Title, subtitle &amp; text with 1/3 im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>
            <a:spLocks noGrp="1"/>
          </p:cNvSpPr>
          <p:nvPr>
            <p:ph type="pic" idx="2"/>
          </p:nvPr>
        </p:nvSpPr>
        <p:spPr>
          <a:xfrm>
            <a:off x="8127598" y="1098000"/>
            <a:ext cx="4064402" cy="57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30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body" idx="3"/>
          </p:nvPr>
        </p:nvSpPr>
        <p:spPr>
          <a:xfrm>
            <a:off x="431999" y="1530000"/>
            <a:ext cx="7263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  <p15:guide id="7" pos="4848">
          <p15:clr>
            <a:srgbClr val="FBAE40"/>
          </p15:clr>
        </p15:guide>
        <p15:guide id="8" pos="51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&amp; text">
  <p:cSld name="Title, subtitle &amp;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dk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lvl5pPr>
            <a:lvl6pPr marL="2743200" lvl="5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63">
          <p15:clr>
            <a:srgbClr val="FBAE40"/>
          </p15:clr>
        </p15:guide>
        <p15:guide id="2" pos="270">
          <p15:clr>
            <a:srgbClr val="FBAE40"/>
          </p15:clr>
        </p15:guide>
        <p15:guide id="3" orient="horz" pos="692">
          <p15:clr>
            <a:srgbClr val="FBAE40"/>
          </p15:clr>
        </p15:guide>
        <p15:guide id="4" orient="horz" pos="4049">
          <p15:clr>
            <a:srgbClr val="FBAE40"/>
          </p15:clr>
        </p15:guide>
        <p15:guide id="5" pos="7409">
          <p15:clr>
            <a:srgbClr val="FBAE40"/>
          </p15:clr>
        </p15:guide>
        <p15:guide id="6" orient="horz" pos="13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ftr" idx="11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2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021614" y="352800"/>
            <a:ext cx="738385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1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hyperlink" Target="about:blank" TargetMode="External"/><Relationship Id="rId9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71.jp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370f527ffbd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900" y="1665500"/>
            <a:ext cx="10629827" cy="3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19" name="Google Shape;319;g370f527ffbd_1_12"/>
          <p:cNvSpPr txBox="1"/>
          <p:nvPr/>
        </p:nvSpPr>
        <p:spPr>
          <a:xfrm>
            <a:off x="6427850" y="358695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0" name="Google Shape;320;g370f527ffbd_1_12"/>
          <p:cNvCxnSpPr/>
          <p:nvPr/>
        </p:nvCxnSpPr>
        <p:spPr>
          <a:xfrm rot="10800000" flipH="1">
            <a:off x="5741150" y="3850500"/>
            <a:ext cx="794700" cy="203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g370f527ffbd_1_12"/>
          <p:cNvSpPr/>
          <p:nvPr/>
        </p:nvSpPr>
        <p:spPr>
          <a:xfrm>
            <a:off x="5487250" y="4048650"/>
            <a:ext cx="25974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pic>
        <p:nvPicPr>
          <p:cNvPr id="322" name="Google Shape;322;g370f527ffbd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0074" y="1375875"/>
            <a:ext cx="3249916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70f527ffbd_1_12"/>
          <p:cNvSpPr/>
          <p:nvPr/>
        </p:nvSpPr>
        <p:spPr>
          <a:xfrm>
            <a:off x="9763775" y="4120000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24" name="Google Shape;324;g370f527ffbd_1_12"/>
          <p:cNvSpPr txBox="1"/>
          <p:nvPr/>
        </p:nvSpPr>
        <p:spPr>
          <a:xfrm>
            <a:off x="8910825" y="35869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5" name="Google Shape;325;g370f527ffbd_1_12"/>
          <p:cNvCxnSpPr>
            <a:endCxn id="323" idx="0"/>
          </p:cNvCxnSpPr>
          <p:nvPr/>
        </p:nvCxnSpPr>
        <p:spPr>
          <a:xfrm>
            <a:off x="9940325" y="3901300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g370f527ffbd_1_12"/>
          <p:cNvSpPr txBox="1"/>
          <p:nvPr/>
        </p:nvSpPr>
        <p:spPr>
          <a:xfrm>
            <a:off x="8207075" y="2378150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27" name="Google Shape;327;g370f527ffbd_1_12"/>
          <p:cNvCxnSpPr/>
          <p:nvPr/>
        </p:nvCxnSpPr>
        <p:spPr>
          <a:xfrm rot="10800000" flipH="1">
            <a:off x="9197925" y="1508975"/>
            <a:ext cx="631800" cy="19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g370f527ffbd_1_12"/>
          <p:cNvSpPr/>
          <p:nvPr/>
        </p:nvSpPr>
        <p:spPr>
          <a:xfrm>
            <a:off x="10345800" y="2839850"/>
            <a:ext cx="1084200" cy="293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29" name="Google Shape;329;g370f527ffbd_1_12"/>
          <p:cNvCxnSpPr>
            <a:endCxn id="328" idx="1"/>
          </p:cNvCxnSpPr>
          <p:nvPr/>
        </p:nvCxnSpPr>
        <p:spPr>
          <a:xfrm>
            <a:off x="9360300" y="2681150"/>
            <a:ext cx="985500" cy="305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0f527ffbd_1_1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pic>
        <p:nvPicPr>
          <p:cNvPr id="1026" name="Picture 2" descr="https://lh7-rt.googleusercontent.com/slidesz/AGV_vUdyvCMqoaHIv-P_ZjeyNGv6eUeQyaIYblXqFBgpH_c9-96epzHn3p8OfTK6aYiPy-xnfqaXkCGDMhh2fw7JOn16zfZcd3aqBXHDyDCjBCOlpb6KG9HzK2_169jAcsXR5j1z-cqyBx3DQ-tom2h7vg=s2048?key=AOcUDucPNNEPgcnOTKM4TQ">
            <a:extLst>
              <a:ext uri="{FF2B5EF4-FFF2-40B4-BE49-F238E27FC236}">
                <a16:creationId xmlns:a16="http://schemas.microsoft.com/office/drawing/2014/main" id="{69A02EF4-42E8-42B4-9F30-F0029796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098000"/>
            <a:ext cx="114871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rt.googleusercontent.com/slidesz/AGV_vUesB3SVFF4ib2C3vBtI5Oa9RYduT-uzmHRmzK9x4zRTxL25_TO2TA48bfPxylqsRWouDBMfTuMLCZTpMWD2OaRfb2cLL426ediCNeP8-6zjTHhL5u4mxFrYD7Bgg0BEIu0YYqRJOf-ZVYNyQ2TXBA=s2048?key=AOcUDucPNNEPgcnOTKM4TQ">
            <a:extLst>
              <a:ext uri="{FF2B5EF4-FFF2-40B4-BE49-F238E27FC236}">
                <a16:creationId xmlns:a16="http://schemas.microsoft.com/office/drawing/2014/main" id="{7FA74A36-397D-442D-9F75-811F4FD06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3915527"/>
            <a:ext cx="11256861" cy="251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21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3711d298ec9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1" y="900199"/>
            <a:ext cx="10146875" cy="59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711d298ec9_0_1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337" name="Google Shape;337;g3711d298ec9_0_119"/>
          <p:cNvSpPr txBox="1"/>
          <p:nvPr/>
        </p:nvSpPr>
        <p:spPr>
          <a:xfrm>
            <a:off x="5914800" y="3779800"/>
            <a:ext cx="113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Member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38" name="Google Shape;338;g3711d298ec9_0_119"/>
          <p:cNvCxnSpPr/>
          <p:nvPr/>
        </p:nvCxnSpPr>
        <p:spPr>
          <a:xfrm rot="10800000" flipH="1">
            <a:off x="4762500" y="4233475"/>
            <a:ext cx="1152300" cy="623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g3711d298ec9_0_119"/>
          <p:cNvSpPr/>
          <p:nvPr/>
        </p:nvSpPr>
        <p:spPr>
          <a:xfrm>
            <a:off x="1011300" y="4824775"/>
            <a:ext cx="3798000" cy="655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0" name="Google Shape;340;g3711d298ec9_0_119"/>
          <p:cNvSpPr/>
          <p:nvPr/>
        </p:nvSpPr>
        <p:spPr>
          <a:xfrm>
            <a:off x="8529050" y="4931375"/>
            <a:ext cx="815100" cy="338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41" name="Google Shape;341;g3711d298ec9_0_119"/>
          <p:cNvSpPr txBox="1"/>
          <p:nvPr/>
        </p:nvSpPr>
        <p:spPr>
          <a:xfrm>
            <a:off x="7499700" y="43141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Permission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2" name="Google Shape;342;g3711d298ec9_0_119"/>
          <p:cNvCxnSpPr>
            <a:endCxn id="340" idx="0"/>
          </p:cNvCxnSpPr>
          <p:nvPr/>
        </p:nvCxnSpPr>
        <p:spPr>
          <a:xfrm>
            <a:off x="8705600" y="4712675"/>
            <a:ext cx="231000" cy="218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g3711d298ec9_0_119"/>
          <p:cNvSpPr txBox="1"/>
          <p:nvPr/>
        </p:nvSpPr>
        <p:spPr>
          <a:xfrm>
            <a:off x="6972350" y="2643475"/>
            <a:ext cx="155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ShareLink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44" name="Google Shape;344;g3711d298ec9_0_119"/>
          <p:cNvCxnSpPr>
            <a:stCxn id="343" idx="1"/>
          </p:cNvCxnSpPr>
          <p:nvPr/>
        </p:nvCxnSpPr>
        <p:spPr>
          <a:xfrm flipH="1">
            <a:off x="6338150" y="2874325"/>
            <a:ext cx="634200" cy="28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5" name="Google Shape;345;g3711d298ec9_0_119"/>
          <p:cNvSpPr/>
          <p:nvPr/>
        </p:nvSpPr>
        <p:spPr>
          <a:xfrm>
            <a:off x="950150" y="3145575"/>
            <a:ext cx="5352900" cy="6231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121c272f6_2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SHARELINK, PERMISSION, MEMBER RELATIONSHIP</a:t>
            </a:r>
            <a:endParaRPr/>
          </a:p>
        </p:txBody>
      </p:sp>
      <p:pic>
        <p:nvPicPr>
          <p:cNvPr id="384" name="Google Shape;384;g37121c272f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1799175"/>
            <a:ext cx="11333177" cy="32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0f527ffbd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00" y="1223050"/>
            <a:ext cx="9983960" cy="32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370f527ffbd_1_4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SETTING IN TRELLO SYSTEM</a:t>
            </a:r>
            <a:endParaRPr/>
          </a:p>
        </p:txBody>
      </p:sp>
      <p:sp>
        <p:nvSpPr>
          <p:cNvPr id="392" name="Google Shape;392;g370f527ffbd_1_42"/>
          <p:cNvSpPr txBox="1"/>
          <p:nvPr/>
        </p:nvSpPr>
        <p:spPr>
          <a:xfrm>
            <a:off x="6154600" y="1754100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393" name="Google Shape;393;g370f527ffbd_1_42"/>
          <p:cNvCxnSpPr>
            <a:endCxn id="392" idx="1"/>
          </p:cNvCxnSpPr>
          <p:nvPr/>
        </p:nvCxnSpPr>
        <p:spPr>
          <a:xfrm rot="10800000" flipH="1">
            <a:off x="4204900" y="1984950"/>
            <a:ext cx="1949700" cy="558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g370f527ffbd_1_42"/>
          <p:cNvSpPr/>
          <p:nvPr/>
        </p:nvSpPr>
        <p:spPr>
          <a:xfrm>
            <a:off x="2966625" y="2457275"/>
            <a:ext cx="1180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395" name="Google Shape;395;g370f527ffbd_1_42"/>
          <p:cNvSpPr/>
          <p:nvPr/>
        </p:nvSpPr>
        <p:spPr>
          <a:xfrm>
            <a:off x="3024750" y="2780475"/>
            <a:ext cx="496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396" name="Google Shape;396;g370f527ffbd_1_42"/>
          <p:cNvCxnSpPr>
            <a:stCxn id="395" idx="3"/>
          </p:cNvCxnSpPr>
          <p:nvPr/>
        </p:nvCxnSpPr>
        <p:spPr>
          <a:xfrm>
            <a:off x="3520950" y="2893425"/>
            <a:ext cx="725400" cy="941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7" name="Google Shape;397;g370f527ffbd_1_42"/>
          <p:cNvSpPr txBox="1"/>
          <p:nvPr/>
        </p:nvSpPr>
        <p:spPr>
          <a:xfrm>
            <a:off x="3603200" y="36535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398" name="Google Shape;398;g370f527ffbd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9844" y="3086550"/>
            <a:ext cx="1772150" cy="1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70f527ffbd_1_42"/>
          <p:cNvSpPr txBox="1"/>
          <p:nvPr/>
        </p:nvSpPr>
        <p:spPr>
          <a:xfrm>
            <a:off x="7730950" y="262485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00" name="Google Shape;400;g370f527ffbd_1_42"/>
          <p:cNvSpPr/>
          <p:nvPr/>
        </p:nvSpPr>
        <p:spPr>
          <a:xfrm>
            <a:off x="8491300" y="33160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01" name="Google Shape;401;g370f527ffbd_1_42"/>
          <p:cNvSpPr/>
          <p:nvPr/>
        </p:nvSpPr>
        <p:spPr>
          <a:xfrm>
            <a:off x="8491300" y="3771450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02" name="Google Shape;402;g370f527ffbd_1_42"/>
          <p:cNvCxnSpPr>
            <a:endCxn id="400" idx="1"/>
          </p:cNvCxnSpPr>
          <p:nvPr/>
        </p:nvCxnSpPr>
        <p:spPr>
          <a:xfrm>
            <a:off x="8317900" y="2950800"/>
            <a:ext cx="173400" cy="478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g370f527ffbd_1_42"/>
          <p:cNvCxnSpPr>
            <a:endCxn id="401" idx="1"/>
          </p:cNvCxnSpPr>
          <p:nvPr/>
        </p:nvCxnSpPr>
        <p:spPr>
          <a:xfrm>
            <a:off x="8287300" y="2971500"/>
            <a:ext cx="204000" cy="912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g3711d298ec9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91750"/>
            <a:ext cx="7153055" cy="5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3711d298ec9_0_1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SETTING IN TRELLO SYSTEM</a:t>
            </a:r>
            <a:endParaRPr/>
          </a:p>
        </p:txBody>
      </p:sp>
      <p:sp>
        <p:nvSpPr>
          <p:cNvPr id="411" name="Google Shape;411;g3711d298ec9_0_143"/>
          <p:cNvSpPr txBox="1"/>
          <p:nvPr/>
        </p:nvSpPr>
        <p:spPr>
          <a:xfrm>
            <a:off x="6154600" y="169572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12" name="Google Shape;412;g3711d298ec9_0_143"/>
          <p:cNvCxnSpPr>
            <a:stCxn id="413" idx="3"/>
            <a:endCxn id="411" idx="1"/>
          </p:cNvCxnSpPr>
          <p:nvPr/>
        </p:nvCxnSpPr>
        <p:spPr>
          <a:xfrm rot="10800000" flipH="1">
            <a:off x="4924475" y="1926650"/>
            <a:ext cx="1230000" cy="2105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g3711d298ec9_0_143"/>
          <p:cNvSpPr/>
          <p:nvPr/>
        </p:nvSpPr>
        <p:spPr>
          <a:xfrm>
            <a:off x="3856825" y="5135275"/>
            <a:ext cx="10191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5" name="Google Shape;415;g3711d298ec9_0_143"/>
          <p:cNvSpPr txBox="1"/>
          <p:nvPr/>
        </p:nvSpPr>
        <p:spPr>
          <a:xfrm>
            <a:off x="5616925" y="3968100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6" name="Google Shape;416;g3711d298ec9_0_143"/>
          <p:cNvSpPr txBox="1"/>
          <p:nvPr/>
        </p:nvSpPr>
        <p:spPr>
          <a:xfrm>
            <a:off x="5451375" y="490442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17" name="Google Shape;417;g3711d298ec9_0_143"/>
          <p:cNvSpPr/>
          <p:nvPr/>
        </p:nvSpPr>
        <p:spPr>
          <a:xfrm>
            <a:off x="3912900" y="5566775"/>
            <a:ext cx="649200" cy="225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13" name="Google Shape;413;g3711d298ec9_0_143"/>
          <p:cNvSpPr/>
          <p:nvPr/>
        </p:nvSpPr>
        <p:spPr>
          <a:xfrm>
            <a:off x="4057175" y="3926750"/>
            <a:ext cx="867300" cy="210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18" name="Google Shape;418;g3711d298ec9_0_143"/>
          <p:cNvCxnSpPr>
            <a:stCxn id="416" idx="1"/>
            <a:endCxn id="417" idx="3"/>
          </p:cNvCxnSpPr>
          <p:nvPr/>
        </p:nvCxnSpPr>
        <p:spPr>
          <a:xfrm flipH="1">
            <a:off x="4562175" y="5135275"/>
            <a:ext cx="889200" cy="544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g3711d298ec9_0_143"/>
          <p:cNvCxnSpPr>
            <a:stCxn id="415" idx="1"/>
            <a:endCxn id="414" idx="3"/>
          </p:cNvCxnSpPr>
          <p:nvPr/>
        </p:nvCxnSpPr>
        <p:spPr>
          <a:xfrm flipH="1">
            <a:off x="4875925" y="4198950"/>
            <a:ext cx="741000" cy="1049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g3711d298ec9_1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674" y="774638"/>
            <a:ext cx="9176201" cy="6256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3711d298ec9_1_5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SETTING IN TRELLO SYSTEM</a:t>
            </a:r>
            <a:endParaRPr/>
          </a:p>
        </p:txBody>
      </p:sp>
      <p:sp>
        <p:nvSpPr>
          <p:cNvPr id="427" name="Google Shape;427;g3711d298ec9_1_52"/>
          <p:cNvSpPr txBox="1"/>
          <p:nvPr/>
        </p:nvSpPr>
        <p:spPr>
          <a:xfrm>
            <a:off x="5356275" y="1795975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SettingKey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28" name="Google Shape;428;g3711d298ec9_1_52"/>
          <p:cNvCxnSpPr>
            <a:stCxn id="429" idx="1"/>
            <a:endCxn id="427" idx="2"/>
          </p:cNvCxnSpPr>
          <p:nvPr/>
        </p:nvCxnSpPr>
        <p:spPr>
          <a:xfrm rot="10800000">
            <a:off x="6010075" y="2257600"/>
            <a:ext cx="1577100" cy="4083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0" name="Google Shape;430;g3711d298ec9_1_52"/>
          <p:cNvSpPr/>
          <p:nvPr/>
        </p:nvSpPr>
        <p:spPr>
          <a:xfrm>
            <a:off x="7587175" y="2817150"/>
            <a:ext cx="649200" cy="170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31" name="Google Shape;431;g3711d298ec9_1_52"/>
          <p:cNvSpPr txBox="1"/>
          <p:nvPr/>
        </p:nvSpPr>
        <p:spPr>
          <a:xfrm>
            <a:off x="3134775" y="32806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SettingValue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2" name="Google Shape;432;g3711d298ec9_1_52"/>
          <p:cNvSpPr txBox="1"/>
          <p:nvPr/>
        </p:nvSpPr>
        <p:spPr>
          <a:xfrm>
            <a:off x="2056050" y="3952175"/>
            <a:ext cx="159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SettingOption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33" name="Google Shape;433;g3711d298ec9_1_52"/>
          <p:cNvSpPr/>
          <p:nvPr/>
        </p:nvSpPr>
        <p:spPr>
          <a:xfrm>
            <a:off x="7548700" y="3612000"/>
            <a:ext cx="649200" cy="2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429" name="Google Shape;429;g3711d298ec9_1_52"/>
          <p:cNvSpPr/>
          <p:nvPr/>
        </p:nvSpPr>
        <p:spPr>
          <a:xfrm>
            <a:off x="7587175" y="2560900"/>
            <a:ext cx="867300" cy="210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434" name="Google Shape;434;g3711d298ec9_1_52"/>
          <p:cNvCxnSpPr/>
          <p:nvPr/>
        </p:nvCxnSpPr>
        <p:spPr>
          <a:xfrm rot="10800000" flipH="1">
            <a:off x="3479425" y="3846175"/>
            <a:ext cx="4024800" cy="3195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g3711d298ec9_1_52"/>
          <p:cNvCxnSpPr>
            <a:endCxn id="430" idx="1"/>
          </p:cNvCxnSpPr>
          <p:nvPr/>
        </p:nvCxnSpPr>
        <p:spPr>
          <a:xfrm rot="10800000" flipH="1">
            <a:off x="4522375" y="2902200"/>
            <a:ext cx="3064800" cy="5787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g36f82450d7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487" y="1235621"/>
            <a:ext cx="5853026" cy="4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36f82450d75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SETTINGKEY, SETTINGOPTION, SETTINGVALUE, SETTINGKEYSETTINGOPTION RELATIONSHIP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711d298ec9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49" name="Google Shape;449;g3711d298ec9_1_0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450" name="Google Shape;450;g3711d298ec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4450"/>
            <a:ext cx="10109868" cy="48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3711d298ec9_1_0"/>
          <p:cNvSpPr txBox="1"/>
          <p:nvPr/>
        </p:nvSpPr>
        <p:spPr>
          <a:xfrm>
            <a:off x="4471500" y="1766613"/>
            <a:ext cx="130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Power-up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52" name="Google Shape;452;g3711d298ec9_1_0"/>
          <p:cNvCxnSpPr>
            <a:stCxn id="453" idx="3"/>
            <a:endCxn id="451" idx="1"/>
          </p:cNvCxnSpPr>
          <p:nvPr/>
        </p:nvCxnSpPr>
        <p:spPr>
          <a:xfrm rot="10800000" flipH="1">
            <a:off x="3490200" y="1997463"/>
            <a:ext cx="981300" cy="942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" name="Google Shape;453;g3711d298ec9_1_0"/>
          <p:cNvSpPr/>
          <p:nvPr/>
        </p:nvSpPr>
        <p:spPr>
          <a:xfrm>
            <a:off x="2643900" y="1962513"/>
            <a:ext cx="846300" cy="258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11d298ec9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861316"/>
            <a:ext cx="7655801" cy="574810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3711d298ec9_0_6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61" name="Google Shape;461;g3711d298ec9_0_60"/>
          <p:cNvSpPr txBox="1"/>
          <p:nvPr/>
        </p:nvSpPr>
        <p:spPr>
          <a:xfrm>
            <a:off x="4313875" y="1067075"/>
            <a:ext cx="6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Title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2" name="Google Shape;462;g3711d298ec9_0_60"/>
          <p:cNvCxnSpPr>
            <a:stCxn id="463" idx="3"/>
          </p:cNvCxnSpPr>
          <p:nvPr/>
        </p:nvCxnSpPr>
        <p:spPr>
          <a:xfrm>
            <a:off x="2112550" y="1618150"/>
            <a:ext cx="855600" cy="46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g3711d298ec9_0_60"/>
          <p:cNvSpPr/>
          <p:nvPr/>
        </p:nvSpPr>
        <p:spPr>
          <a:xfrm>
            <a:off x="3005625" y="1402750"/>
            <a:ext cx="694800" cy="25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g3711d298ec9_0_60"/>
          <p:cNvSpPr txBox="1"/>
          <p:nvPr/>
        </p:nvSpPr>
        <p:spPr>
          <a:xfrm>
            <a:off x="735850" y="1387300"/>
            <a:ext cx="137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Description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65" name="Google Shape;465;g3711d298ec9_0_60"/>
          <p:cNvCxnSpPr>
            <a:stCxn id="464" idx="3"/>
            <a:endCxn id="461" idx="1"/>
          </p:cNvCxnSpPr>
          <p:nvPr/>
        </p:nvCxnSpPr>
        <p:spPr>
          <a:xfrm rot="10800000" flipH="1">
            <a:off x="3700425" y="1297900"/>
            <a:ext cx="613500" cy="234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g3711d298ec9_0_60"/>
          <p:cNvSpPr/>
          <p:nvPr/>
        </p:nvSpPr>
        <p:spPr>
          <a:xfrm>
            <a:off x="1044400" y="3504525"/>
            <a:ext cx="10032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67" name="Google Shape;467;g3711d298ec9_0_60"/>
          <p:cNvSpPr/>
          <p:nvPr/>
        </p:nvSpPr>
        <p:spPr>
          <a:xfrm>
            <a:off x="3005625" y="1822675"/>
            <a:ext cx="4861200" cy="15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68" name="Google Shape;468;g3711d298ec9_0_60"/>
          <p:cNvCxnSpPr>
            <a:endCxn id="466" idx="3"/>
          </p:cNvCxnSpPr>
          <p:nvPr/>
        </p:nvCxnSpPr>
        <p:spPr>
          <a:xfrm flipH="1">
            <a:off x="2047600" y="3269175"/>
            <a:ext cx="374700" cy="350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" name="Google Shape;469;g3711d298ec9_0_60"/>
          <p:cNvSpPr txBox="1"/>
          <p:nvPr/>
        </p:nvSpPr>
        <p:spPr>
          <a:xfrm>
            <a:off x="1536275" y="5427550"/>
            <a:ext cx="224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PowerUpsCategory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470" name="Google Shape;470;g3711d298ec9_0_60"/>
          <p:cNvSpPr/>
          <p:nvPr/>
        </p:nvSpPr>
        <p:spPr>
          <a:xfrm>
            <a:off x="670900" y="4466050"/>
            <a:ext cx="1506600" cy="230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471" name="Google Shape;471;g3711d298ec9_0_60"/>
          <p:cNvCxnSpPr>
            <a:stCxn id="469" idx="0"/>
            <a:endCxn id="470" idx="2"/>
          </p:cNvCxnSpPr>
          <p:nvPr/>
        </p:nvCxnSpPr>
        <p:spPr>
          <a:xfrm rot="10800000">
            <a:off x="1424225" y="4696750"/>
            <a:ext cx="1235700" cy="73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" name="Google Shape;472;g3711d298ec9_0_60"/>
          <p:cNvSpPr txBox="1"/>
          <p:nvPr/>
        </p:nvSpPr>
        <p:spPr>
          <a:xfrm>
            <a:off x="1349600" y="2926675"/>
            <a:ext cx="150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AuthorName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"/>
          <p:cNvSpPr txBox="1">
            <a:spLocks noGrp="1"/>
          </p:cNvSpPr>
          <p:nvPr>
            <p:ph type="subTitle" idx="1"/>
          </p:nvPr>
        </p:nvSpPr>
        <p:spPr>
          <a:xfrm>
            <a:off x="431999" y="5868000"/>
            <a:ext cx="11331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bbv Software Services AG  |  21/07/2025</a:t>
            </a:r>
            <a:endParaRPr/>
          </a:p>
        </p:txBody>
      </p:sp>
      <p:sp>
        <p:nvSpPr>
          <p:cNvPr id="201" name="Google Shape;201;p2"/>
          <p:cNvSpPr txBox="1">
            <a:spLocks noGrp="1"/>
          </p:cNvSpPr>
          <p:nvPr>
            <p:ph type="ctrTitle"/>
          </p:nvPr>
        </p:nvSpPr>
        <p:spPr>
          <a:xfrm>
            <a:off x="431999" y="4246162"/>
            <a:ext cx="113313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GB"/>
              <a:t>MAIN FUNCTIONALITY IN THE TRELLO SYSTEM</a:t>
            </a:r>
            <a:endParaRPr/>
          </a:p>
        </p:txBody>
      </p:sp>
      <p:sp>
        <p:nvSpPr>
          <p:cNvPr id="202" name="Google Shape;202;p2"/>
          <p:cNvSpPr txBox="1">
            <a:spLocks noGrp="1"/>
          </p:cNvSpPr>
          <p:nvPr>
            <p:ph type="body" idx="3"/>
          </p:nvPr>
        </p:nvSpPr>
        <p:spPr>
          <a:xfrm>
            <a:off x="9169200" y="1962000"/>
            <a:ext cx="2592000" cy="129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</a:pPr>
            <a:endParaRPr/>
          </a:p>
        </p:txBody>
      </p:sp>
      <p:grpSp>
        <p:nvGrpSpPr>
          <p:cNvPr id="203" name="Google Shape;203;p2"/>
          <p:cNvGrpSpPr/>
          <p:nvPr/>
        </p:nvGrpSpPr>
        <p:grpSpPr>
          <a:xfrm>
            <a:off x="9595831" y="2346866"/>
            <a:ext cx="1736339" cy="526268"/>
            <a:chOff x="8343600" y="2412129"/>
            <a:chExt cx="2315118" cy="701691"/>
          </a:xfrm>
        </p:grpSpPr>
        <p:pic>
          <p:nvPicPr>
            <p:cNvPr id="204" name="Google Shape;204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43600" y="2412129"/>
              <a:ext cx="1954171" cy="36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2"/>
            <p:cNvGrpSpPr/>
            <p:nvPr/>
          </p:nvGrpSpPr>
          <p:grpSpPr>
            <a:xfrm>
              <a:off x="8343600" y="2915820"/>
              <a:ext cx="2315118" cy="198000"/>
              <a:chOff x="8343600" y="2903749"/>
              <a:chExt cx="2315118" cy="198000"/>
            </a:xfrm>
          </p:grpSpPr>
          <p:pic>
            <p:nvPicPr>
              <p:cNvPr id="206" name="Google Shape;206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124668" y="2914533"/>
                <a:ext cx="1534050" cy="18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8343600" y="2903749"/>
                <a:ext cx="565068" cy="19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08" name="Google Shape;208;p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6">
            <a:alphaModFix/>
          </a:blip>
          <a:srcRect l="-2536" r="30072"/>
          <a:stretch/>
        </p:blipFill>
        <p:spPr>
          <a:xfrm>
            <a:off x="0" y="1098000"/>
            <a:ext cx="11761200" cy="21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11d298ec9_0_97"/>
          <p:cNvSpPr txBox="1">
            <a:spLocks noGrp="1"/>
          </p:cNvSpPr>
          <p:nvPr>
            <p:ph type="body" idx="1"/>
          </p:nvPr>
        </p:nvSpPr>
        <p:spPr>
          <a:xfrm>
            <a:off x="457200" y="1609727"/>
            <a:ext cx="11329200" cy="363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/>
              <a:t>PowerUp,PowerUpCategory,Board(Quan)</a:t>
            </a:r>
            <a:endParaRPr/>
          </a:p>
        </p:txBody>
      </p:sp>
      <p:sp>
        <p:nvSpPr>
          <p:cNvPr id="479" name="Google Shape;479;g3711d298ec9_0_9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POWERUP,POWERUPCATEGORY RELATIONSHIP</a:t>
            </a:r>
            <a:endParaRPr/>
          </a:p>
        </p:txBody>
      </p:sp>
      <p:pic>
        <p:nvPicPr>
          <p:cNvPr id="480" name="Google Shape;480;g3711d298ec9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9725"/>
            <a:ext cx="1127760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g370f527ffbd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25" y="1273634"/>
            <a:ext cx="9719999" cy="448736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370f527ffbd_1_5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88" name="Google Shape;488;g370f527ffbd_1_54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89" name="Google Shape;489;g370f527ffbd_1_54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490" name="Google Shape;490;g370f527ffbd_1_54"/>
          <p:cNvCxnSpPr>
            <a:endCxn id="489" idx="1"/>
          </p:cNvCxnSpPr>
          <p:nvPr/>
        </p:nvCxnSpPr>
        <p:spPr>
          <a:xfrm rot="10800000" flipH="1">
            <a:off x="6136575" y="1926575"/>
            <a:ext cx="1105800" cy="2349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g370f527ffbd_1_54"/>
          <p:cNvSpPr/>
          <p:nvPr/>
        </p:nvSpPr>
        <p:spPr>
          <a:xfrm>
            <a:off x="4994525" y="2161475"/>
            <a:ext cx="1219800" cy="3561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3711d298ec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19525"/>
            <a:ext cx="10833487" cy="52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3711d298ec9_0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499" name="Google Shape;499;g3711d298ec9_0_43"/>
          <p:cNvSpPr txBox="1"/>
          <p:nvPr/>
        </p:nvSpPr>
        <p:spPr>
          <a:xfrm>
            <a:off x="7242375" y="16957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BillingPlan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00" name="Google Shape;500;g3711d298ec9_0_43"/>
          <p:cNvCxnSpPr>
            <a:endCxn id="499" idx="1"/>
          </p:cNvCxnSpPr>
          <p:nvPr/>
        </p:nvCxnSpPr>
        <p:spPr>
          <a:xfrm rot="10800000" flipH="1">
            <a:off x="6211575" y="1926575"/>
            <a:ext cx="1030800" cy="4647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g3711d298ec9_0_43"/>
          <p:cNvSpPr/>
          <p:nvPr/>
        </p:nvSpPr>
        <p:spPr>
          <a:xfrm>
            <a:off x="4316650" y="2411650"/>
            <a:ext cx="3181800" cy="847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2" name="Google Shape;502;g3711d298ec9_0_43"/>
          <p:cNvSpPr/>
          <p:nvPr/>
        </p:nvSpPr>
        <p:spPr>
          <a:xfrm>
            <a:off x="4316650" y="3709075"/>
            <a:ext cx="6404100" cy="12864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503" name="Google Shape;503;g3711d298ec9_0_43"/>
          <p:cNvSpPr txBox="1"/>
          <p:nvPr/>
        </p:nvSpPr>
        <p:spPr>
          <a:xfrm>
            <a:off x="841025" y="4675225"/>
            <a:ext cx="207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5AD33"/>
                </a:solidFill>
              </a:rPr>
              <a:t>PaymentInformation</a:t>
            </a:r>
            <a:endParaRPr sz="1600">
              <a:solidFill>
                <a:srgbClr val="F5AD33"/>
              </a:solidFill>
            </a:endParaRPr>
          </a:p>
        </p:txBody>
      </p:sp>
      <p:cxnSp>
        <p:nvCxnSpPr>
          <p:cNvPr id="504" name="Google Shape;504;g3711d298ec9_0_43"/>
          <p:cNvCxnSpPr>
            <a:stCxn id="503" idx="3"/>
            <a:endCxn id="502" idx="1"/>
          </p:cNvCxnSpPr>
          <p:nvPr/>
        </p:nvCxnSpPr>
        <p:spPr>
          <a:xfrm rot="10800000" flipH="1">
            <a:off x="2918225" y="4352275"/>
            <a:ext cx="1398300" cy="538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7121c272f6_0_2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11" name="Google Shape;511;g37121c272f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098000"/>
            <a:ext cx="9273841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37121c272f6_0_29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13" name="Google Shape;513;g37121c272f6_0_29"/>
          <p:cNvCxnSpPr>
            <a:endCxn id="514" idx="1"/>
          </p:cNvCxnSpPr>
          <p:nvPr/>
        </p:nvCxnSpPr>
        <p:spPr>
          <a:xfrm>
            <a:off x="4053625" y="4485525"/>
            <a:ext cx="3278400" cy="8340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g37121c272f6_0_29"/>
          <p:cNvSpPr/>
          <p:nvPr/>
        </p:nvSpPr>
        <p:spPr>
          <a:xfrm>
            <a:off x="7332025" y="4713525"/>
            <a:ext cx="1683300" cy="12120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121c272f6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21" name="Google Shape;521;g37121c272f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100" y="1098550"/>
            <a:ext cx="9443885" cy="54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7121c272f6_0_0"/>
          <p:cNvSpPr txBox="1"/>
          <p:nvPr/>
        </p:nvSpPr>
        <p:spPr>
          <a:xfrm>
            <a:off x="7144375" y="215742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3" name="Google Shape;523;g37121c272f6_0_0"/>
          <p:cNvCxnSpPr>
            <a:endCxn id="522" idx="1"/>
          </p:cNvCxnSpPr>
          <p:nvPr/>
        </p:nvCxnSpPr>
        <p:spPr>
          <a:xfrm>
            <a:off x="6346375" y="2046575"/>
            <a:ext cx="798000" cy="34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Google Shape;524;g37121c272f6_0_0"/>
          <p:cNvSpPr txBox="1"/>
          <p:nvPr/>
        </p:nvSpPr>
        <p:spPr>
          <a:xfrm>
            <a:off x="961300" y="4127750"/>
            <a:ext cx="371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Billing.AdditionalInvoiceDetail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5" name="Google Shape;525;g37121c272f6_0_0"/>
          <p:cNvCxnSpPr>
            <a:endCxn id="526" idx="1"/>
          </p:cNvCxnSpPr>
          <p:nvPr/>
        </p:nvCxnSpPr>
        <p:spPr>
          <a:xfrm>
            <a:off x="2395575" y="4482675"/>
            <a:ext cx="815700" cy="46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Google Shape;526;g37121c272f6_0_0"/>
          <p:cNvSpPr/>
          <p:nvPr/>
        </p:nvSpPr>
        <p:spPr>
          <a:xfrm>
            <a:off x="3211275" y="471352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7" name="Google Shape;527;g37121c272f6_0_0"/>
          <p:cNvSpPr/>
          <p:nvPr/>
        </p:nvSpPr>
        <p:spPr>
          <a:xfrm>
            <a:off x="3178625" y="5715000"/>
            <a:ext cx="6498900" cy="6423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8" name="Google Shape;528;g37121c272f6_0_0"/>
          <p:cNvSpPr txBox="1"/>
          <p:nvPr/>
        </p:nvSpPr>
        <p:spPr>
          <a:xfrm>
            <a:off x="911125" y="5227200"/>
            <a:ext cx="191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Query from subscription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529" name="Google Shape;529;g37121c272f6_0_0"/>
          <p:cNvCxnSpPr>
            <a:stCxn id="528" idx="3"/>
            <a:endCxn id="527" idx="1"/>
          </p:cNvCxnSpPr>
          <p:nvPr/>
        </p:nvCxnSpPr>
        <p:spPr>
          <a:xfrm>
            <a:off x="2823625" y="5596650"/>
            <a:ext cx="354900" cy="4395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Google Shape;530;g37121c272f6_0_0"/>
          <p:cNvSpPr/>
          <p:nvPr/>
        </p:nvSpPr>
        <p:spPr>
          <a:xfrm>
            <a:off x="3178625" y="1528775"/>
            <a:ext cx="6498900" cy="461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7121c272f6_0_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 IN TRELLO SYSTEM</a:t>
            </a:r>
            <a:endParaRPr/>
          </a:p>
        </p:txBody>
      </p:sp>
      <p:pic>
        <p:nvPicPr>
          <p:cNvPr id="537" name="Google Shape;537;g37121c272f6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054450"/>
            <a:ext cx="9250123" cy="54552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g37121c272f6_0_18"/>
          <p:cNvSpPr txBox="1"/>
          <p:nvPr/>
        </p:nvSpPr>
        <p:spPr>
          <a:xfrm>
            <a:off x="4221875" y="4651425"/>
            <a:ext cx="160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BillingContact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39" name="Google Shape;539;g37121c272f6_0_18"/>
          <p:cNvSpPr/>
          <p:nvPr/>
        </p:nvSpPr>
        <p:spPr>
          <a:xfrm>
            <a:off x="7238425" y="4153875"/>
            <a:ext cx="1840500" cy="1922700"/>
          </a:xfrm>
          <a:prstGeom prst="rect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40" name="Google Shape;540;g37121c272f6_0_18"/>
          <p:cNvCxnSpPr>
            <a:stCxn id="538" idx="3"/>
          </p:cNvCxnSpPr>
          <p:nvPr/>
        </p:nvCxnSpPr>
        <p:spPr>
          <a:xfrm>
            <a:off x="5829875" y="4882275"/>
            <a:ext cx="1428900" cy="11700"/>
          </a:xfrm>
          <a:prstGeom prst="straightConnector1">
            <a:avLst/>
          </a:prstGeom>
          <a:noFill/>
          <a:ln w="9525" cap="flat" cmpd="sng">
            <a:solidFill>
              <a:srgbClr val="F5AD3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121c272f6_2_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BILLINGCONTACT, BILLINGPLAN, SUBSCRIPTION  RELATIONSHIP</a:t>
            </a:r>
            <a:endParaRPr/>
          </a:p>
        </p:txBody>
      </p:sp>
      <p:pic>
        <p:nvPicPr>
          <p:cNvPr id="547" name="Google Shape;547;g37121c272f6_2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50400"/>
            <a:ext cx="11329800" cy="4842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711d298ec9_1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554" name="Google Shape;554;g3711d298ec9_1_23"/>
          <p:cNvSpPr txBox="1">
            <a:spLocks noGrp="1"/>
          </p:cNvSpPr>
          <p:nvPr>
            <p:ph type="body" idx="1"/>
          </p:nvPr>
        </p:nvSpPr>
        <p:spPr>
          <a:xfrm>
            <a:off x="2088875" y="1273625"/>
            <a:ext cx="8014200" cy="48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55" name="Google Shape;555;g3711d298ec9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102" y="1257750"/>
            <a:ext cx="10657801" cy="43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3711d298ec9_1_23"/>
          <p:cNvSpPr/>
          <p:nvPr/>
        </p:nvSpPr>
        <p:spPr>
          <a:xfrm>
            <a:off x="3318025" y="3615475"/>
            <a:ext cx="7367700" cy="461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57" name="Google Shape;557;g3711d298ec9_1_23"/>
          <p:cNvCxnSpPr/>
          <p:nvPr/>
        </p:nvCxnSpPr>
        <p:spPr>
          <a:xfrm rot="10800000" flipH="1">
            <a:off x="7088475" y="1897675"/>
            <a:ext cx="500100" cy="17178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Google Shape;558;g3711d298ec9_1_23"/>
          <p:cNvSpPr txBox="1"/>
          <p:nvPr/>
        </p:nvSpPr>
        <p:spPr>
          <a:xfrm>
            <a:off x="7252025" y="1528775"/>
            <a:ext cx="270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Export</a:t>
            </a:r>
            <a:endParaRPr sz="1800">
              <a:solidFill>
                <a:srgbClr val="F5AD3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g3711d298ec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75" y="1309625"/>
            <a:ext cx="9660275" cy="48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g3711d298ec9_0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 TRELLO SYSTEM</a:t>
            </a:r>
            <a:endParaRPr/>
          </a:p>
        </p:txBody>
      </p:sp>
      <p:sp>
        <p:nvSpPr>
          <p:cNvPr id="566" name="Google Shape;566;g3711d298ec9_0_0"/>
          <p:cNvSpPr txBox="1"/>
          <p:nvPr/>
        </p:nvSpPr>
        <p:spPr>
          <a:xfrm>
            <a:off x="6719025" y="130962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Username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7" name="Google Shape;567;g3711d298ec9_0_0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UserBio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8" name="Google Shape;568;g3711d298ec9_0_0"/>
          <p:cNvSpPr/>
          <p:nvPr/>
        </p:nvSpPr>
        <p:spPr>
          <a:xfrm>
            <a:off x="1206850" y="1364250"/>
            <a:ext cx="1434000" cy="438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69" name="Google Shape;569;g3711d298ec9_0_0"/>
          <p:cNvCxnSpPr>
            <a:stCxn id="566" idx="1"/>
            <a:endCxn id="568" idx="3"/>
          </p:cNvCxnSpPr>
          <p:nvPr/>
        </p:nvCxnSpPr>
        <p:spPr>
          <a:xfrm flipH="1">
            <a:off x="2640825" y="1528775"/>
            <a:ext cx="4078200" cy="5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g3711d298ec9_0_0"/>
          <p:cNvSpPr/>
          <p:nvPr/>
        </p:nvSpPr>
        <p:spPr>
          <a:xfrm>
            <a:off x="1206850" y="2801900"/>
            <a:ext cx="623400" cy="282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571" name="Google Shape;571;g3711d298ec9_0_0"/>
          <p:cNvCxnSpPr>
            <a:stCxn id="567" idx="0"/>
            <a:endCxn id="570" idx="2"/>
          </p:cNvCxnSpPr>
          <p:nvPr/>
        </p:nvCxnSpPr>
        <p:spPr>
          <a:xfrm rot="10800000">
            <a:off x="1518550" y="3084475"/>
            <a:ext cx="1786200" cy="1305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6f5cd5a2ba_0_3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 IN TRELLO SYSTEM</a:t>
            </a:r>
            <a:endParaRPr/>
          </a:p>
        </p:txBody>
      </p:sp>
      <p:sp>
        <p:nvSpPr>
          <p:cNvPr id="578" name="Google Shape;578;g36f5cd5a2ba_0_30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79" name="Google Shape;579;g36f5cd5a2ba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5"/>
            <a:ext cx="2722800" cy="663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36f5cd5a2b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675" y="1273625"/>
            <a:ext cx="8397524" cy="394250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36f5cd5a2ba_0_30"/>
          <p:cNvSpPr txBox="1"/>
          <p:nvPr/>
        </p:nvSpPr>
        <p:spPr>
          <a:xfrm>
            <a:off x="3363675" y="547325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2" name="Google Shape;582;g36f5cd5a2ba_0_30"/>
          <p:cNvSpPr/>
          <p:nvPr/>
        </p:nvSpPr>
        <p:spPr>
          <a:xfrm>
            <a:off x="435425" y="1336650"/>
            <a:ext cx="2837700" cy="45981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3" name="Google Shape;583;g36f5cd5a2ba_0_30"/>
          <p:cNvCxnSpPr>
            <a:endCxn id="581" idx="1"/>
          </p:cNvCxnSpPr>
          <p:nvPr/>
        </p:nvCxnSpPr>
        <p:spPr>
          <a:xfrm>
            <a:off x="3053775" y="5490500"/>
            <a:ext cx="309900" cy="2136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g36f5cd5a2ba_0_30"/>
          <p:cNvSpPr/>
          <p:nvPr/>
        </p:nvSpPr>
        <p:spPr>
          <a:xfrm>
            <a:off x="3363675" y="1336650"/>
            <a:ext cx="8306400" cy="38796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5" name="Google Shape;585;g36f5cd5a2ba_0_30"/>
          <p:cNvCxnSpPr/>
          <p:nvPr/>
        </p:nvCxnSpPr>
        <p:spPr>
          <a:xfrm flipH="1">
            <a:off x="4102550" y="5243750"/>
            <a:ext cx="2837700" cy="4113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g36f5cd5a2ba_0_30"/>
          <p:cNvSpPr txBox="1"/>
          <p:nvPr/>
        </p:nvSpPr>
        <p:spPr>
          <a:xfrm>
            <a:off x="4307800" y="2821100"/>
            <a:ext cx="89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87" name="Google Shape;587;g36f5cd5a2ba_0_30"/>
          <p:cNvSpPr/>
          <p:nvPr/>
        </p:nvSpPr>
        <p:spPr>
          <a:xfrm>
            <a:off x="3413575" y="1528775"/>
            <a:ext cx="1254300" cy="6288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88" name="Google Shape;588;g36f5cd5a2ba_0_30"/>
          <p:cNvCxnSpPr>
            <a:endCxn id="586" idx="0"/>
          </p:cNvCxnSpPr>
          <p:nvPr/>
        </p:nvCxnSpPr>
        <p:spPr>
          <a:xfrm>
            <a:off x="4379950" y="2344400"/>
            <a:ext cx="375300" cy="476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body" idx="1"/>
          </p:nvPr>
        </p:nvSpPr>
        <p:spPr>
          <a:xfrm>
            <a:off x="432000" y="1530000"/>
            <a:ext cx="5232000" cy="48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25475" lvl="0" indent="-6254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Introduction to Functionality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Font typeface="Arial"/>
              <a:buAutoNum type="arabicPeriod"/>
            </a:pPr>
            <a:r>
              <a:rPr lang="en-GB"/>
              <a:t>UI in the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Entities in Trello System</a:t>
            </a:r>
            <a:endParaRPr/>
          </a:p>
          <a:p>
            <a:pPr marL="625475" lvl="0" indent="-625475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2340"/>
              <a:buAutoNum type="arabicPeriod"/>
            </a:pPr>
            <a:r>
              <a:rPr lang="en-GB"/>
              <a:t>Q&amp;A</a:t>
            </a:r>
            <a:endParaRPr/>
          </a:p>
        </p:txBody>
      </p:sp>
      <p:sp>
        <p:nvSpPr>
          <p:cNvPr id="215" name="Google Shape;215;p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Agenda</a:t>
            </a:r>
            <a:endParaRPr/>
          </a:p>
        </p:txBody>
      </p:sp>
      <p:pic>
        <p:nvPicPr>
          <p:cNvPr id="216" name="Google Shape;216;p3" descr="Trello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1" t="-12991" r="1691" b="-12991"/>
          <a:stretch/>
        </p:blipFill>
        <p:spPr>
          <a:xfrm>
            <a:off x="5662625" y="878175"/>
            <a:ext cx="6096000" cy="57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70f527ffbd_2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595" name="Google Shape;595;g370f527ffbd_2_2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596" name="Google Shape;596;g370f527ffbd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25" y="1013926"/>
            <a:ext cx="10989303" cy="61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370f527ffbd_2_23"/>
          <p:cNvSpPr txBox="1"/>
          <p:nvPr/>
        </p:nvSpPr>
        <p:spPr>
          <a:xfrm>
            <a:off x="520250" y="405372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598" name="Google Shape;598;g370f527ffbd_2_23"/>
          <p:cNvSpPr/>
          <p:nvPr/>
        </p:nvSpPr>
        <p:spPr>
          <a:xfrm>
            <a:off x="2776100" y="2272300"/>
            <a:ext cx="3002400" cy="2364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599" name="Google Shape;599;g370f527ffbd_2_23"/>
          <p:cNvCxnSpPr/>
          <p:nvPr/>
        </p:nvCxnSpPr>
        <p:spPr>
          <a:xfrm flipH="1">
            <a:off x="2066825" y="3187375"/>
            <a:ext cx="699000" cy="1059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6f5cd5a2ba_2_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IN TRELLO SYSTEM</a:t>
            </a:r>
            <a:endParaRPr/>
          </a:p>
        </p:txBody>
      </p:sp>
      <p:sp>
        <p:nvSpPr>
          <p:cNvPr id="606" name="Google Shape;606;g36f5cd5a2ba_2_1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07" name="Google Shape;607;g36f5cd5a2b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5"/>
            <a:ext cx="2325450" cy="566934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36f5cd5a2ba_2_13"/>
          <p:cNvSpPr txBox="1"/>
          <p:nvPr/>
        </p:nvSpPr>
        <p:spPr>
          <a:xfrm>
            <a:off x="5104175" y="1759625"/>
            <a:ext cx="86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Stage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09" name="Google Shape;609;g36f5cd5a2ba_2_13"/>
          <p:cNvSpPr txBox="1"/>
          <p:nvPr/>
        </p:nvSpPr>
        <p:spPr>
          <a:xfrm>
            <a:off x="3592750" y="3764575"/>
            <a:ext cx="69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10" name="Google Shape;610;g36f5cd5a2ba_2_13"/>
          <p:cNvSpPr/>
          <p:nvPr/>
        </p:nvSpPr>
        <p:spPr>
          <a:xfrm>
            <a:off x="514100" y="1759625"/>
            <a:ext cx="2169600" cy="10590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1" name="Google Shape;611;g36f5cd5a2ba_2_13"/>
          <p:cNvCxnSpPr>
            <a:stCxn id="609" idx="1"/>
            <a:endCxn id="610" idx="3"/>
          </p:cNvCxnSpPr>
          <p:nvPr/>
        </p:nvCxnSpPr>
        <p:spPr>
          <a:xfrm rot="10800000">
            <a:off x="2683750" y="2289025"/>
            <a:ext cx="909000" cy="17064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2" name="Google Shape;612;g36f5cd5a2ba_2_13"/>
          <p:cNvSpPr/>
          <p:nvPr/>
        </p:nvSpPr>
        <p:spPr>
          <a:xfrm>
            <a:off x="506550" y="2899500"/>
            <a:ext cx="2169600" cy="3084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3" name="Google Shape;613;g36f5cd5a2ba_2_13"/>
          <p:cNvCxnSpPr>
            <a:stCxn id="609" idx="1"/>
            <a:endCxn id="612" idx="3"/>
          </p:cNvCxnSpPr>
          <p:nvPr/>
        </p:nvCxnSpPr>
        <p:spPr>
          <a:xfrm rot="10800000">
            <a:off x="2676250" y="3053725"/>
            <a:ext cx="916500" cy="9417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g36f5cd5a2ba_2_13"/>
          <p:cNvCxnSpPr/>
          <p:nvPr/>
        </p:nvCxnSpPr>
        <p:spPr>
          <a:xfrm rot="10800000">
            <a:off x="2755450" y="3526825"/>
            <a:ext cx="989700" cy="621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Google Shape;615;g36f5cd5a2ba_2_13"/>
          <p:cNvSpPr/>
          <p:nvPr/>
        </p:nvSpPr>
        <p:spPr>
          <a:xfrm>
            <a:off x="514100" y="3288775"/>
            <a:ext cx="2169600" cy="4023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616" name="Google Shape;616;g36f5cd5a2ba_2_13"/>
          <p:cNvCxnSpPr>
            <a:stCxn id="608" idx="1"/>
          </p:cNvCxnSpPr>
          <p:nvPr/>
        </p:nvCxnSpPr>
        <p:spPr>
          <a:xfrm rot="10800000">
            <a:off x="2827475" y="1552475"/>
            <a:ext cx="2276700" cy="438000"/>
          </a:xfrm>
          <a:prstGeom prst="straightConnector1">
            <a:avLst/>
          </a:prstGeom>
          <a:noFill/>
          <a:ln w="38100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Google Shape;617;g36f5cd5a2ba_2_13"/>
          <p:cNvSpPr/>
          <p:nvPr/>
        </p:nvSpPr>
        <p:spPr>
          <a:xfrm>
            <a:off x="359875" y="1264625"/>
            <a:ext cx="2467500" cy="53259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6f5cd5a2ba_2_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24" name="Google Shape;624;g36f5cd5a2ba_2_2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25" name="Google Shape;625;g36f5cd5a2ba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143625"/>
            <a:ext cx="93354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36f5cd5a2ba_2_21"/>
          <p:cNvSpPr txBox="1"/>
          <p:nvPr/>
        </p:nvSpPr>
        <p:spPr>
          <a:xfrm>
            <a:off x="2624425" y="1297925"/>
            <a:ext cx="237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CardAssignMember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27" name="Google Shape;627;g36f5cd5a2ba_2_21"/>
          <p:cNvSpPr/>
          <p:nvPr/>
        </p:nvSpPr>
        <p:spPr>
          <a:xfrm>
            <a:off x="894525" y="3007500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28" name="Google Shape;628;g36f5cd5a2ba_2_21"/>
          <p:cNvCxnSpPr/>
          <p:nvPr/>
        </p:nvCxnSpPr>
        <p:spPr>
          <a:xfrm flipH="1">
            <a:off x="2005025" y="1603975"/>
            <a:ext cx="873900" cy="141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Google Shape;629;g36f5cd5a2ba_2_21"/>
          <p:cNvSpPr/>
          <p:nvPr/>
        </p:nvSpPr>
        <p:spPr>
          <a:xfrm>
            <a:off x="2230325" y="2909525"/>
            <a:ext cx="9261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0" name="Google Shape;630;g36f5cd5a2ba_2_21"/>
          <p:cNvCxnSpPr>
            <a:endCxn id="631" idx="1"/>
          </p:cNvCxnSpPr>
          <p:nvPr/>
        </p:nvCxnSpPr>
        <p:spPr>
          <a:xfrm>
            <a:off x="3298275" y="3515925"/>
            <a:ext cx="978600" cy="41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g36f5cd5a2ba_2_21"/>
          <p:cNvSpPr txBox="1"/>
          <p:nvPr/>
        </p:nvSpPr>
        <p:spPr>
          <a:xfrm>
            <a:off x="4276875" y="369667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2" name="Google Shape;632;g36f5cd5a2ba_2_21"/>
          <p:cNvSpPr txBox="1"/>
          <p:nvPr/>
        </p:nvSpPr>
        <p:spPr>
          <a:xfrm>
            <a:off x="5976675" y="1759625"/>
            <a:ext cx="126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3" name="Google Shape;633;g36f5cd5a2ba_2_21"/>
          <p:cNvSpPr txBox="1"/>
          <p:nvPr/>
        </p:nvSpPr>
        <p:spPr>
          <a:xfrm>
            <a:off x="5976675" y="5105100"/>
            <a:ext cx="174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CardLocation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4" name="Google Shape;634;g36f5cd5a2ba_2_21"/>
          <p:cNvSpPr/>
          <p:nvPr/>
        </p:nvSpPr>
        <p:spPr>
          <a:xfrm>
            <a:off x="3566125" y="2909525"/>
            <a:ext cx="12648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35" name="Google Shape;635;g36f5cd5a2ba_2_21"/>
          <p:cNvCxnSpPr>
            <a:endCxn id="632" idx="1"/>
          </p:cNvCxnSpPr>
          <p:nvPr/>
        </p:nvCxnSpPr>
        <p:spPr>
          <a:xfrm rot="10800000" flipH="1">
            <a:off x="4842675" y="1990475"/>
            <a:ext cx="1134000" cy="929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g36f5cd5a2ba_2_21"/>
          <p:cNvCxnSpPr>
            <a:endCxn id="633" idx="1"/>
          </p:cNvCxnSpPr>
          <p:nvPr/>
        </p:nvCxnSpPr>
        <p:spPr>
          <a:xfrm rot="10800000" flipH="1">
            <a:off x="5562375" y="5335950"/>
            <a:ext cx="414300" cy="165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Google Shape;637;g36f5cd5a2ba_2_21"/>
          <p:cNvSpPr/>
          <p:nvPr/>
        </p:nvSpPr>
        <p:spPr>
          <a:xfrm>
            <a:off x="647750" y="5500800"/>
            <a:ext cx="4893900" cy="1480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g36f5cd5a2ba_2_21"/>
          <p:cNvSpPr txBox="1"/>
          <p:nvPr/>
        </p:nvSpPr>
        <p:spPr>
          <a:xfrm>
            <a:off x="6193875" y="4239600"/>
            <a:ext cx="184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CardDescription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39" name="Google Shape;639;g36f5cd5a2ba_2_21"/>
          <p:cNvSpPr/>
          <p:nvPr/>
        </p:nvSpPr>
        <p:spPr>
          <a:xfrm>
            <a:off x="894525" y="4423775"/>
            <a:ext cx="4597200" cy="580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40" name="Google Shape;640;g36f5cd5a2ba_2_21"/>
          <p:cNvCxnSpPr>
            <a:stCxn id="639" idx="3"/>
            <a:endCxn id="638" idx="1"/>
          </p:cNvCxnSpPr>
          <p:nvPr/>
        </p:nvCxnSpPr>
        <p:spPr>
          <a:xfrm rot="10800000" flipH="1">
            <a:off x="5491725" y="4470575"/>
            <a:ext cx="702300" cy="243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0f527ffbd_3_6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47" name="Google Shape;647;g370f527ffbd_3_63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48" name="Google Shape;648;g370f527ffbd_3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13" y="1273625"/>
            <a:ext cx="8783184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370f527ffbd_3_63"/>
          <p:cNvSpPr txBox="1"/>
          <p:nvPr/>
        </p:nvSpPr>
        <p:spPr>
          <a:xfrm>
            <a:off x="4005175" y="3865575"/>
            <a:ext cx="200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Position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0" name="Google Shape;650;g370f527ffbd_3_63"/>
          <p:cNvSpPr txBox="1"/>
          <p:nvPr/>
        </p:nvSpPr>
        <p:spPr>
          <a:xfrm>
            <a:off x="3875075" y="1695725"/>
            <a:ext cx="191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Comment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51" name="Google Shape;651;g370f527ffbd_3_63"/>
          <p:cNvSpPr/>
          <p:nvPr/>
        </p:nvSpPr>
        <p:spPr>
          <a:xfrm>
            <a:off x="6126325" y="2559925"/>
            <a:ext cx="3189000" cy="504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2" name="Google Shape;652;g370f527ffbd_3_63"/>
          <p:cNvCxnSpPr>
            <a:endCxn id="651" idx="1"/>
          </p:cNvCxnSpPr>
          <p:nvPr/>
        </p:nvCxnSpPr>
        <p:spPr>
          <a:xfrm>
            <a:off x="5511025" y="1932925"/>
            <a:ext cx="615300" cy="879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g370f527ffbd_3_63"/>
          <p:cNvSpPr/>
          <p:nvPr/>
        </p:nvSpPr>
        <p:spPr>
          <a:xfrm>
            <a:off x="1117225" y="2907675"/>
            <a:ext cx="2358000" cy="1698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54" name="Google Shape;654;g370f527ffbd_3_63"/>
          <p:cNvCxnSpPr>
            <a:stCxn id="653" idx="3"/>
            <a:endCxn id="649" idx="1"/>
          </p:cNvCxnSpPr>
          <p:nvPr/>
        </p:nvCxnSpPr>
        <p:spPr>
          <a:xfrm>
            <a:off x="3475225" y="3756975"/>
            <a:ext cx="530100" cy="339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70f527ffbd_3_7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661" name="Google Shape;661;g370f527ffbd_3_77"/>
          <p:cNvSpPr txBox="1">
            <a:spLocks noGrp="1"/>
          </p:cNvSpPr>
          <p:nvPr>
            <p:ph type="body" idx="1"/>
          </p:nvPr>
        </p:nvSpPr>
        <p:spPr>
          <a:xfrm>
            <a:off x="900425" y="1273625"/>
            <a:ext cx="87831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62" name="Google Shape;662;g370f527ffbd_3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25" y="1273625"/>
            <a:ext cx="908480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370f527ffbd_3_77"/>
          <p:cNvSpPr txBox="1"/>
          <p:nvPr/>
        </p:nvSpPr>
        <p:spPr>
          <a:xfrm>
            <a:off x="4070450" y="3289425"/>
            <a:ext cx="140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Card Cover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64" name="Google Shape;664;g370f527ffbd_3_77"/>
          <p:cNvSpPr/>
          <p:nvPr/>
        </p:nvSpPr>
        <p:spPr>
          <a:xfrm>
            <a:off x="7762800" y="1573125"/>
            <a:ext cx="2169300" cy="4854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665" name="Google Shape;665;g370f527ffbd_3_77"/>
          <p:cNvCxnSpPr>
            <a:stCxn id="663" idx="3"/>
          </p:cNvCxnSpPr>
          <p:nvPr/>
        </p:nvCxnSpPr>
        <p:spPr>
          <a:xfrm>
            <a:off x="5480150" y="3520275"/>
            <a:ext cx="2282700" cy="1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g370f527ffbd_3_77"/>
          <p:cNvSpPr/>
          <p:nvPr/>
        </p:nvSpPr>
        <p:spPr>
          <a:xfrm>
            <a:off x="8635650" y="2858375"/>
            <a:ext cx="423600" cy="288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67" name="Google Shape;667;g370f527ffbd_3_77"/>
          <p:cNvSpPr txBox="1"/>
          <p:nvPr/>
        </p:nvSpPr>
        <p:spPr>
          <a:xfrm>
            <a:off x="6711075" y="1996050"/>
            <a:ext cx="8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Color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68" name="Google Shape;668;g370f527ffbd_3_77"/>
          <p:cNvCxnSpPr>
            <a:endCxn id="666" idx="1"/>
          </p:cNvCxnSpPr>
          <p:nvPr/>
        </p:nvCxnSpPr>
        <p:spPr>
          <a:xfrm>
            <a:off x="7330950" y="2313275"/>
            <a:ext cx="1304700" cy="689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g370f527ffbd_3_77"/>
          <p:cNvSpPr/>
          <p:nvPr/>
        </p:nvSpPr>
        <p:spPr>
          <a:xfrm>
            <a:off x="7834775" y="4010975"/>
            <a:ext cx="20256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70" name="Google Shape;670;g370f527ffbd_3_77"/>
          <p:cNvSpPr txBox="1"/>
          <p:nvPr/>
        </p:nvSpPr>
        <p:spPr>
          <a:xfrm>
            <a:off x="6069600" y="2540675"/>
            <a:ext cx="1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Attachment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1" name="Google Shape;671;g370f527ffbd_3_77"/>
          <p:cNvCxnSpPr>
            <a:stCxn id="670" idx="3"/>
            <a:endCxn id="669" idx="0"/>
          </p:cNvCxnSpPr>
          <p:nvPr/>
        </p:nvCxnSpPr>
        <p:spPr>
          <a:xfrm>
            <a:off x="7479300" y="2740775"/>
            <a:ext cx="1368300" cy="1270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2" name="Google Shape;672;g370f527ffbd_3_77"/>
          <p:cNvSpPr txBox="1"/>
          <p:nvPr/>
        </p:nvSpPr>
        <p:spPr>
          <a:xfrm>
            <a:off x="5257950" y="4843675"/>
            <a:ext cx="167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UnsplashImg</a:t>
            </a:r>
            <a:endParaRPr>
              <a:solidFill>
                <a:srgbClr val="F5AD33"/>
              </a:solidFill>
            </a:endParaRPr>
          </a:p>
        </p:txBody>
      </p:sp>
      <p:cxnSp>
        <p:nvCxnSpPr>
          <p:cNvPr id="673" name="Google Shape;673;g370f527ffbd_3_77"/>
          <p:cNvCxnSpPr>
            <a:stCxn id="672" idx="3"/>
            <a:endCxn id="674" idx="1"/>
          </p:cNvCxnSpPr>
          <p:nvPr/>
        </p:nvCxnSpPr>
        <p:spPr>
          <a:xfrm>
            <a:off x="6934050" y="5043775"/>
            <a:ext cx="1546800" cy="30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4" name="Google Shape;674;g370f527ffbd_3_77"/>
          <p:cNvSpPr/>
          <p:nvPr/>
        </p:nvSpPr>
        <p:spPr>
          <a:xfrm>
            <a:off x="8480700" y="4843675"/>
            <a:ext cx="732000" cy="461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6f5cd5a2ba_2_6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 AND COLOR IN TRELLO SYSTEM</a:t>
            </a:r>
            <a:endParaRPr/>
          </a:p>
        </p:txBody>
      </p:sp>
      <p:sp>
        <p:nvSpPr>
          <p:cNvPr id="681" name="Google Shape;681;g36f5cd5a2ba_2_68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682" name="Google Shape;682;g36f5cd5a2ba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24"/>
            <a:ext cx="30031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36f5cd5a2ba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50" y="1273625"/>
            <a:ext cx="5219700" cy="453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g36f5cd5a2ba_2_68"/>
          <p:cNvCxnSpPr>
            <a:endCxn id="685" idx="3"/>
          </p:cNvCxnSpPr>
          <p:nvPr/>
        </p:nvCxnSpPr>
        <p:spPr>
          <a:xfrm rot="10800000">
            <a:off x="3021275" y="308790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Google Shape;685;g36f5cd5a2ba_2_68"/>
          <p:cNvSpPr/>
          <p:nvPr/>
        </p:nvSpPr>
        <p:spPr>
          <a:xfrm>
            <a:off x="1167575" y="2929200"/>
            <a:ext cx="1853700" cy="31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6" name="Google Shape;686;g36f5cd5a2ba_2_68"/>
          <p:cNvSpPr txBox="1"/>
          <p:nvPr/>
        </p:nvSpPr>
        <p:spPr>
          <a:xfrm>
            <a:off x="3593494" y="3853575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687" name="Google Shape;687;g36f5cd5a2ba_2_68"/>
          <p:cNvSpPr txBox="1"/>
          <p:nvPr/>
        </p:nvSpPr>
        <p:spPr>
          <a:xfrm>
            <a:off x="5630419" y="3780650"/>
            <a:ext cx="808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Color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688" name="Google Shape;688;g36f5cd5a2ba_2_68"/>
          <p:cNvCxnSpPr>
            <a:stCxn id="689" idx="1"/>
            <a:endCxn id="687" idx="2"/>
          </p:cNvCxnSpPr>
          <p:nvPr/>
        </p:nvCxnSpPr>
        <p:spPr>
          <a:xfrm rot="10800000">
            <a:off x="6034850" y="4242500"/>
            <a:ext cx="1662900" cy="460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g36f5cd5a2ba_2_68"/>
          <p:cNvSpPr/>
          <p:nvPr/>
        </p:nvSpPr>
        <p:spPr>
          <a:xfrm>
            <a:off x="7697750" y="4512200"/>
            <a:ext cx="546900" cy="382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711d298ec9_1_3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BOARD, STAGE, CARD, LABEL, COLOR RELATIONSHIP</a:t>
            </a:r>
            <a:endParaRPr/>
          </a:p>
        </p:txBody>
      </p:sp>
      <p:pic>
        <p:nvPicPr>
          <p:cNvPr id="696" name="Google Shape;696;g3711d298ec9_1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563" y="1269650"/>
            <a:ext cx="7019501" cy="545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36f5cd5a2ba_2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72554"/>
            <a:ext cx="7658200" cy="23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36f5cd5a2ba_2_7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CHECKLIST IN TRELLO SYSTEM</a:t>
            </a:r>
            <a:endParaRPr/>
          </a:p>
        </p:txBody>
      </p:sp>
      <p:pic>
        <p:nvPicPr>
          <p:cNvPr id="704" name="Google Shape;704;g36f5cd5a2ba_2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4104050"/>
            <a:ext cx="4627655" cy="27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5" name="Google Shape;705;g36f5cd5a2ba_2_78"/>
          <p:cNvCxnSpPr>
            <a:stCxn id="706" idx="1"/>
            <a:endCxn id="707" idx="3"/>
          </p:cNvCxnSpPr>
          <p:nvPr/>
        </p:nvCxnSpPr>
        <p:spPr>
          <a:xfrm flipH="1">
            <a:off x="1429075" y="1653225"/>
            <a:ext cx="3285000" cy="523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8" name="Google Shape;708;g36f5cd5a2ba_2_78"/>
          <p:cNvSpPr txBox="1"/>
          <p:nvPr/>
        </p:nvSpPr>
        <p:spPr>
          <a:xfrm>
            <a:off x="9871804" y="3379825"/>
            <a:ext cx="1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6" name="Google Shape;706;g36f5cd5a2ba_2_78"/>
          <p:cNvSpPr txBox="1"/>
          <p:nvPr/>
        </p:nvSpPr>
        <p:spPr>
          <a:xfrm>
            <a:off x="4714075" y="1422375"/>
            <a:ext cx="165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CheckListItem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07" name="Google Shape;707;g36f5cd5a2ba_2_78"/>
          <p:cNvSpPr/>
          <p:nvPr/>
        </p:nvSpPr>
        <p:spPr>
          <a:xfrm>
            <a:off x="563300" y="2016325"/>
            <a:ext cx="865800" cy="32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09" name="Google Shape;709;g36f5cd5a2ba_2_78"/>
          <p:cNvSpPr/>
          <p:nvPr/>
        </p:nvSpPr>
        <p:spPr>
          <a:xfrm>
            <a:off x="522200" y="2472600"/>
            <a:ext cx="948000" cy="374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10" name="Google Shape;710;g36f5cd5a2ba_2_78"/>
          <p:cNvCxnSpPr>
            <a:stCxn id="706" idx="1"/>
            <a:endCxn id="709" idx="3"/>
          </p:cNvCxnSpPr>
          <p:nvPr/>
        </p:nvCxnSpPr>
        <p:spPr>
          <a:xfrm flipH="1">
            <a:off x="1470175" y="1653225"/>
            <a:ext cx="32439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g36f5cd5a2ba_2_78"/>
          <p:cNvCxnSpPr>
            <a:stCxn id="708" idx="1"/>
          </p:cNvCxnSpPr>
          <p:nvPr/>
        </p:nvCxnSpPr>
        <p:spPr>
          <a:xfrm rot="10800000">
            <a:off x="8408704" y="3236575"/>
            <a:ext cx="1463100" cy="374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g36f5cd5a2ba_2_78"/>
          <p:cNvSpPr/>
          <p:nvPr/>
        </p:nvSpPr>
        <p:spPr>
          <a:xfrm>
            <a:off x="2926225" y="5661125"/>
            <a:ext cx="1239300" cy="296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13" name="Google Shape;713;g36f5cd5a2ba_2_78"/>
          <p:cNvSpPr txBox="1"/>
          <p:nvPr/>
        </p:nvSpPr>
        <p:spPr>
          <a:xfrm>
            <a:off x="7476225" y="4952000"/>
            <a:ext cx="3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Assign Member Into CheckListItem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14" name="Google Shape;714;g36f5cd5a2ba_2_78"/>
          <p:cNvCxnSpPr>
            <a:stCxn id="713" idx="1"/>
            <a:endCxn id="712" idx="3"/>
          </p:cNvCxnSpPr>
          <p:nvPr/>
        </p:nvCxnSpPr>
        <p:spPr>
          <a:xfrm flipH="1">
            <a:off x="4165425" y="5182850"/>
            <a:ext cx="3310800" cy="626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g36f5cd5a2ba_2_78"/>
          <p:cNvCxnSpPr/>
          <p:nvPr/>
        </p:nvCxnSpPr>
        <p:spPr>
          <a:xfrm flipH="1">
            <a:off x="4411075" y="2333975"/>
            <a:ext cx="2693700" cy="224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711d298ec9_0_207"/>
          <p:cNvSpPr txBox="1">
            <a:spLocks noGrp="1"/>
          </p:cNvSpPr>
          <p:nvPr>
            <p:ph type="body" idx="1"/>
          </p:nvPr>
        </p:nvSpPr>
        <p:spPr>
          <a:xfrm>
            <a:off x="432000" y="2186925"/>
            <a:ext cx="11329200" cy="24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CheckListItem(Quân)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722" name="Google Shape;722;g3711d298ec9_0_20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CHECKLIST, CHECKLISTITEM</a:t>
            </a:r>
            <a:endParaRPr/>
          </a:p>
        </p:txBody>
      </p:sp>
      <p:pic>
        <p:nvPicPr>
          <p:cNvPr id="723" name="Google Shape;723;g3711d298ec9_0_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10" y="2186988"/>
            <a:ext cx="11329200" cy="248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6f5cd5a2ba_2_5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ATTACHMENT IN TRELLO SYSTEM</a:t>
            </a:r>
            <a:endParaRPr/>
          </a:p>
        </p:txBody>
      </p:sp>
      <p:sp>
        <p:nvSpPr>
          <p:cNvPr id="730" name="Google Shape;730;g36f5cd5a2ba_2_51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31" name="Google Shape;731;g36f5cd5a2ba_2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3630"/>
            <a:ext cx="815340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6f5cd5a2ba_2_51"/>
          <p:cNvSpPr txBox="1"/>
          <p:nvPr/>
        </p:nvSpPr>
        <p:spPr>
          <a:xfrm>
            <a:off x="5649250" y="202980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Attachment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33" name="Google Shape;733;g36f5cd5a2ba_2_51"/>
          <p:cNvCxnSpPr>
            <a:endCxn id="734" idx="3"/>
          </p:cNvCxnSpPr>
          <p:nvPr/>
        </p:nvCxnSpPr>
        <p:spPr>
          <a:xfrm flipH="1">
            <a:off x="4127350" y="2491500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g36f5cd5a2ba_2_51"/>
          <p:cNvSpPr/>
          <p:nvPr/>
        </p:nvSpPr>
        <p:spPr>
          <a:xfrm>
            <a:off x="1157350" y="348225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35" name="Google Shape;735;g36f5cd5a2ba_2_51"/>
          <p:cNvSpPr/>
          <p:nvPr/>
        </p:nvSpPr>
        <p:spPr>
          <a:xfrm>
            <a:off x="1157350" y="2303200"/>
            <a:ext cx="2970000" cy="645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36" name="Google Shape;736;g36f5cd5a2ba_2_51"/>
          <p:cNvCxnSpPr>
            <a:stCxn id="732" idx="1"/>
            <a:endCxn id="735" idx="3"/>
          </p:cNvCxnSpPr>
          <p:nvPr/>
        </p:nvCxnSpPr>
        <p:spPr>
          <a:xfrm flipH="1">
            <a:off x="4127350" y="2260650"/>
            <a:ext cx="1521900" cy="36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70fc456c4b_0_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BOARDS TAB IN TRELLO SYSTEM</a:t>
            </a:r>
            <a:endParaRPr/>
          </a:p>
        </p:txBody>
      </p:sp>
      <p:sp>
        <p:nvSpPr>
          <p:cNvPr id="223" name="Google Shape;223;g370fc456c4b_0_4"/>
          <p:cNvSpPr txBox="1">
            <a:spLocks noGrp="1"/>
          </p:cNvSpPr>
          <p:nvPr>
            <p:ph type="body" idx="1"/>
          </p:nvPr>
        </p:nvSpPr>
        <p:spPr>
          <a:xfrm>
            <a:off x="2496900" y="1273625"/>
            <a:ext cx="70239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24" name="Google Shape;224;g370fc456c4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825" y="1273625"/>
            <a:ext cx="7024061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70fc456c4b_0_4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6" name="Google Shape;226;g370fc456c4b_0_4"/>
          <p:cNvSpPr txBox="1"/>
          <p:nvPr/>
        </p:nvSpPr>
        <p:spPr>
          <a:xfrm>
            <a:off x="2640850" y="4390375"/>
            <a:ext cx="13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Workspace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7" name="Google Shape;227;g370fc456c4b_0_4"/>
          <p:cNvSpPr/>
          <p:nvPr/>
        </p:nvSpPr>
        <p:spPr>
          <a:xfrm>
            <a:off x="4256700" y="1528775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28" name="Google Shape;228;g370fc456c4b_0_4"/>
          <p:cNvCxnSpPr>
            <a:stCxn id="225" idx="1"/>
          </p:cNvCxnSpPr>
          <p:nvPr/>
        </p:nvCxnSpPr>
        <p:spPr>
          <a:xfrm flipH="1">
            <a:off x="5654925" y="1528775"/>
            <a:ext cx="1064100" cy="1062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g370fc456c4b_0_4"/>
          <p:cNvSpPr/>
          <p:nvPr/>
        </p:nvSpPr>
        <p:spPr>
          <a:xfrm>
            <a:off x="4220925" y="2801900"/>
            <a:ext cx="1434000" cy="743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0" name="Google Shape;230;g370fc456c4b_0_4"/>
          <p:cNvCxnSpPr/>
          <p:nvPr/>
        </p:nvCxnSpPr>
        <p:spPr>
          <a:xfrm flipH="1">
            <a:off x="5665425" y="1681175"/>
            <a:ext cx="1206000" cy="115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g370fc456c4b_0_4"/>
          <p:cNvCxnSpPr>
            <a:endCxn id="226" idx="2"/>
          </p:cNvCxnSpPr>
          <p:nvPr/>
        </p:nvCxnSpPr>
        <p:spPr>
          <a:xfrm rot="10800000">
            <a:off x="3304750" y="4828675"/>
            <a:ext cx="962100" cy="291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g370fc456c4b_0_4"/>
          <p:cNvSpPr/>
          <p:nvPr/>
        </p:nvSpPr>
        <p:spPr>
          <a:xfrm>
            <a:off x="4220925" y="5108275"/>
            <a:ext cx="1434000" cy="565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g370fc456c4b_0_4"/>
          <p:cNvSpPr/>
          <p:nvPr/>
        </p:nvSpPr>
        <p:spPr>
          <a:xfrm>
            <a:off x="2570475" y="2890850"/>
            <a:ext cx="1532100" cy="241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34" name="Google Shape;234;g370fc456c4b_0_4"/>
          <p:cNvCxnSpPr>
            <a:stCxn id="226" idx="0"/>
            <a:endCxn id="233" idx="2"/>
          </p:cNvCxnSpPr>
          <p:nvPr/>
        </p:nvCxnSpPr>
        <p:spPr>
          <a:xfrm rot="10800000" flipH="1">
            <a:off x="3304750" y="3132775"/>
            <a:ext cx="31800" cy="125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6f5cd5a2ba_2_5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43" name="Google Shape;743;g36f5cd5a2ba_2_59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44" name="Google Shape;744;g36f5cd5a2ba_2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7" y="1273625"/>
            <a:ext cx="308296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g36f5cd5a2ba_2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649" y="1273625"/>
            <a:ext cx="3597803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g36f5cd5a2ba_2_59"/>
          <p:cNvSpPr txBox="1"/>
          <p:nvPr/>
        </p:nvSpPr>
        <p:spPr>
          <a:xfrm>
            <a:off x="3603750" y="16363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47" name="Google Shape;747;g36f5cd5a2ba_2_59"/>
          <p:cNvCxnSpPr>
            <a:endCxn id="748" idx="3"/>
          </p:cNvCxnSpPr>
          <p:nvPr/>
        </p:nvCxnSpPr>
        <p:spPr>
          <a:xfrm rot="10800000">
            <a:off x="3339000" y="5129550"/>
            <a:ext cx="808800" cy="7980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Google Shape;748;g36f5cd5a2ba_2_59"/>
          <p:cNvSpPr/>
          <p:nvPr/>
        </p:nvSpPr>
        <p:spPr>
          <a:xfrm>
            <a:off x="485100" y="4820700"/>
            <a:ext cx="2853900" cy="61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49" name="Google Shape;749;g36f5cd5a2ba_2_59"/>
          <p:cNvSpPr/>
          <p:nvPr/>
        </p:nvSpPr>
        <p:spPr>
          <a:xfrm>
            <a:off x="5154200" y="2157425"/>
            <a:ext cx="3182700" cy="751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50" name="Google Shape;750;g36f5cd5a2ba_2_59"/>
          <p:cNvSpPr txBox="1"/>
          <p:nvPr/>
        </p:nvSpPr>
        <p:spPr>
          <a:xfrm>
            <a:off x="3603738" y="58558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Comment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51" name="Google Shape;751;g36f5cd5a2ba_2_59"/>
          <p:cNvCxnSpPr>
            <a:stCxn id="749" idx="1"/>
          </p:cNvCxnSpPr>
          <p:nvPr/>
        </p:nvCxnSpPr>
        <p:spPr>
          <a:xfrm rot="10800000">
            <a:off x="4250600" y="1915325"/>
            <a:ext cx="903600" cy="6177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g36f876ad1a4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800" y="1273625"/>
            <a:ext cx="4871530" cy="51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36f876ad1a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6" y="1273625"/>
            <a:ext cx="471947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36f876ad1a4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 IN TRELLO SYSTEM</a:t>
            </a:r>
            <a:endParaRPr/>
          </a:p>
        </p:txBody>
      </p:sp>
      <p:sp>
        <p:nvSpPr>
          <p:cNvPr id="760" name="Google Shape;760;g36f876ad1a4_0_22"/>
          <p:cNvSpPr txBox="1"/>
          <p:nvPr/>
        </p:nvSpPr>
        <p:spPr>
          <a:xfrm>
            <a:off x="9135375" y="1409425"/>
            <a:ext cx="9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1" name="Google Shape;761;g36f876ad1a4_0_22"/>
          <p:cNvCxnSpPr>
            <a:endCxn id="762" idx="3"/>
          </p:cNvCxnSpPr>
          <p:nvPr/>
        </p:nvCxnSpPr>
        <p:spPr>
          <a:xfrm rot="10800000">
            <a:off x="2292825" y="3418325"/>
            <a:ext cx="1398300" cy="1162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Google Shape;762;g36f876ad1a4_0_22"/>
          <p:cNvSpPr/>
          <p:nvPr/>
        </p:nvSpPr>
        <p:spPr>
          <a:xfrm>
            <a:off x="1686225" y="3218225"/>
            <a:ext cx="606600" cy="4002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3" name="Google Shape;763;g36f876ad1a4_0_22"/>
          <p:cNvSpPr/>
          <p:nvPr/>
        </p:nvSpPr>
        <p:spPr>
          <a:xfrm rot="10800000">
            <a:off x="7649800" y="3711850"/>
            <a:ext cx="1932900" cy="2775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4" name="Google Shape;764;g36f876ad1a4_0_22"/>
          <p:cNvSpPr txBox="1"/>
          <p:nvPr/>
        </p:nvSpPr>
        <p:spPr>
          <a:xfrm>
            <a:off x="3552344" y="4529500"/>
            <a:ext cx="7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Label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65" name="Google Shape;765;g36f876ad1a4_0_22"/>
          <p:cNvCxnSpPr/>
          <p:nvPr/>
        </p:nvCxnSpPr>
        <p:spPr>
          <a:xfrm rot="10800000" flipH="1">
            <a:off x="8852675" y="1871125"/>
            <a:ext cx="709200" cy="1748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711d298ec9_0_2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ATTACHMENT, COMMENT, REACTION RELATIONSHIP</a:t>
            </a:r>
            <a:endParaRPr/>
          </a:p>
        </p:txBody>
      </p:sp>
      <p:pic>
        <p:nvPicPr>
          <p:cNvPr id="772" name="Google Shape;772;g3711d298ec9_0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379950"/>
            <a:ext cx="11222126" cy="51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6f5cd5a2ba_2_4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CARDS IN TRELLO SYSTEM</a:t>
            </a:r>
            <a:endParaRPr/>
          </a:p>
        </p:txBody>
      </p:sp>
      <p:sp>
        <p:nvSpPr>
          <p:cNvPr id="779" name="Google Shape;779;g36f5cd5a2ba_2_43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5AD33"/>
                </a:solidFill>
              </a:rPr>
              <a:t>FieldItem</a:t>
            </a:r>
            <a:endParaRPr>
              <a:solidFill>
                <a:srgbClr val="F5AD3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780" name="Google Shape;780;g36f5cd5a2ba_2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273628"/>
            <a:ext cx="6927950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36f5cd5a2ba_2_43"/>
          <p:cNvSpPr txBox="1"/>
          <p:nvPr/>
        </p:nvSpPr>
        <p:spPr>
          <a:xfrm>
            <a:off x="2141200" y="135777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CustomField</a:t>
            </a:r>
            <a:endParaRPr sz="1800">
              <a:solidFill>
                <a:srgbClr val="F5AD33"/>
              </a:solidFill>
            </a:endParaRPr>
          </a:p>
        </p:txBody>
      </p:sp>
      <p:pic>
        <p:nvPicPr>
          <p:cNvPr id="782" name="Google Shape;782;g36f5cd5a2ba_2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79926" y="1273630"/>
            <a:ext cx="2981279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36f5cd5a2ba_2_43"/>
          <p:cNvSpPr txBox="1"/>
          <p:nvPr/>
        </p:nvSpPr>
        <p:spPr>
          <a:xfrm>
            <a:off x="5992750" y="3619925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FieldItem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784" name="Google Shape;784;g36f5cd5a2ba_2_43"/>
          <p:cNvSpPr txBox="1"/>
          <p:nvPr/>
        </p:nvSpPr>
        <p:spPr>
          <a:xfrm>
            <a:off x="5282975" y="25847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FieldValue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785" name="Google Shape;785;g36f5cd5a2ba_2_43"/>
          <p:cNvCxnSpPr>
            <a:endCxn id="786" idx="3"/>
          </p:cNvCxnSpPr>
          <p:nvPr/>
        </p:nvCxnSpPr>
        <p:spPr>
          <a:xfrm flipH="1">
            <a:off x="4061200" y="2889125"/>
            <a:ext cx="1521900" cy="13134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g36f5cd5a2ba_2_43"/>
          <p:cNvCxnSpPr>
            <a:endCxn id="788" idx="3"/>
          </p:cNvCxnSpPr>
          <p:nvPr/>
        </p:nvCxnSpPr>
        <p:spPr>
          <a:xfrm flipH="1">
            <a:off x="4110775" y="3041550"/>
            <a:ext cx="1624800" cy="21051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g36f5cd5a2ba_2_43"/>
          <p:cNvCxnSpPr/>
          <p:nvPr/>
        </p:nvCxnSpPr>
        <p:spPr>
          <a:xfrm flipH="1">
            <a:off x="1686125" y="1696500"/>
            <a:ext cx="740400" cy="267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0" name="Google Shape;790;g36f5cd5a2ba_2_43"/>
          <p:cNvSpPr/>
          <p:nvPr/>
        </p:nvSpPr>
        <p:spPr>
          <a:xfrm>
            <a:off x="730000" y="1974125"/>
            <a:ext cx="2200200" cy="843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6" name="Google Shape;786;g36f5cd5a2ba_2_43"/>
          <p:cNvSpPr/>
          <p:nvPr/>
        </p:nvSpPr>
        <p:spPr>
          <a:xfrm>
            <a:off x="3031300" y="40286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788;g36f5cd5a2ba_2_43"/>
          <p:cNvSpPr/>
          <p:nvPr/>
        </p:nvSpPr>
        <p:spPr>
          <a:xfrm>
            <a:off x="3080875" y="49728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1" name="Google Shape;791;g36f5cd5a2ba_2_43"/>
          <p:cNvCxnSpPr/>
          <p:nvPr/>
        </p:nvCxnSpPr>
        <p:spPr>
          <a:xfrm>
            <a:off x="7122575" y="3915825"/>
            <a:ext cx="2686500" cy="47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g36f5cd5a2ba_2_43"/>
          <p:cNvSpPr/>
          <p:nvPr/>
        </p:nvSpPr>
        <p:spPr>
          <a:xfrm>
            <a:off x="9519275" y="439030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93" name="Google Shape;793;g36f5cd5a2ba_2_43"/>
          <p:cNvSpPr/>
          <p:nvPr/>
        </p:nvSpPr>
        <p:spPr>
          <a:xfrm>
            <a:off x="9519275" y="4870775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4" name="Google Shape;794;g36f5cd5a2ba_2_43"/>
          <p:cNvCxnSpPr>
            <a:endCxn id="793" idx="1"/>
          </p:cNvCxnSpPr>
          <p:nvPr/>
        </p:nvCxnSpPr>
        <p:spPr>
          <a:xfrm>
            <a:off x="7101275" y="3937025"/>
            <a:ext cx="2418000" cy="1107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g36f5cd5a2ba_2_43"/>
          <p:cNvSpPr/>
          <p:nvPr/>
        </p:nvSpPr>
        <p:spPr>
          <a:xfrm>
            <a:off x="9519275" y="5351250"/>
            <a:ext cx="1029900" cy="347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796" name="Google Shape;796;g36f5cd5a2ba_2_43"/>
          <p:cNvCxnSpPr>
            <a:endCxn id="795" idx="1"/>
          </p:cNvCxnSpPr>
          <p:nvPr/>
        </p:nvCxnSpPr>
        <p:spPr>
          <a:xfrm>
            <a:off x="7101275" y="4000500"/>
            <a:ext cx="2418000" cy="15246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711d298ec9_0_221"/>
          <p:cNvSpPr txBox="1">
            <a:spLocks noGrp="1"/>
          </p:cNvSpPr>
          <p:nvPr>
            <p:ph type="body" idx="1"/>
          </p:nvPr>
        </p:nvSpPr>
        <p:spPr>
          <a:xfrm>
            <a:off x="431999" y="2227912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Card, CustomField, FieldValue, FieldItem(Thông)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/>
              <a:t>,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03" name="Google Shape;803;g3711d298ec9_0_221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3711d298ec9_0_2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Visily</a:t>
            </a:r>
            <a:endParaRPr/>
          </a:p>
        </p:txBody>
      </p:sp>
      <p:pic>
        <p:nvPicPr>
          <p:cNvPr id="805" name="Google Shape;805;g3711d298ec9_0_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3" y="1342563"/>
            <a:ext cx="1058227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711d298ec9_0_17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12" name="Google Shape;812;g3711d298ec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00" y="1020488"/>
            <a:ext cx="2952950" cy="560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3711d298ec9_0_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167200"/>
            <a:ext cx="2506259" cy="54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711d298ec9_0_170"/>
          <p:cNvSpPr/>
          <p:nvPr/>
        </p:nvSpPr>
        <p:spPr>
          <a:xfrm>
            <a:off x="602150" y="4631125"/>
            <a:ext cx="952500" cy="3393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15" name="Google Shape;815;g3711d298ec9_0_170"/>
          <p:cNvSpPr txBox="1"/>
          <p:nvPr/>
        </p:nvSpPr>
        <p:spPr>
          <a:xfrm>
            <a:off x="1287225" y="3437950"/>
            <a:ext cx="1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16" name="Google Shape;816;g3711d298ec9_0_170"/>
          <p:cNvCxnSpPr>
            <a:endCxn id="814" idx="0"/>
          </p:cNvCxnSpPr>
          <p:nvPr/>
        </p:nvCxnSpPr>
        <p:spPr>
          <a:xfrm flipH="1">
            <a:off x="1078400" y="3820825"/>
            <a:ext cx="476100" cy="8103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g3711d298ec9_0_170"/>
          <p:cNvCxnSpPr>
            <a:endCxn id="814" idx="3"/>
          </p:cNvCxnSpPr>
          <p:nvPr/>
        </p:nvCxnSpPr>
        <p:spPr>
          <a:xfrm flipH="1">
            <a:off x="1554650" y="3766075"/>
            <a:ext cx="1970700" cy="10347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pic>
        <p:nvPicPr>
          <p:cNvPr id="818" name="Google Shape;818;g3711d298ec9_0_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775" y="1020500"/>
            <a:ext cx="2657475" cy="40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3711d298ec9_0_170"/>
          <p:cNvSpPr/>
          <p:nvPr/>
        </p:nvSpPr>
        <p:spPr>
          <a:xfrm>
            <a:off x="3863875" y="5856450"/>
            <a:ext cx="646800" cy="571500"/>
          </a:xfrm>
          <a:prstGeom prst="rect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20" name="Google Shape;820;g3711d298ec9_0_170"/>
          <p:cNvCxnSpPr/>
          <p:nvPr/>
        </p:nvCxnSpPr>
        <p:spPr>
          <a:xfrm flipH="1">
            <a:off x="4532575" y="2058275"/>
            <a:ext cx="3897600" cy="3744300"/>
          </a:xfrm>
          <a:prstGeom prst="straightConnector1">
            <a:avLst/>
          </a:prstGeom>
          <a:noFill/>
          <a:ln w="19050" cap="flat" cmpd="sng">
            <a:solidFill>
              <a:srgbClr val="F39800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821" name="Google Shape;821;g3711d298ec9_0_170"/>
          <p:cNvSpPr txBox="1"/>
          <p:nvPr/>
        </p:nvSpPr>
        <p:spPr>
          <a:xfrm>
            <a:off x="4890422" y="3359250"/>
            <a:ext cx="198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Drag To Here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22" name="Google Shape;822;g3711d298ec9_0_170"/>
          <p:cNvSpPr txBox="1"/>
          <p:nvPr/>
        </p:nvSpPr>
        <p:spPr>
          <a:xfrm>
            <a:off x="2840575" y="5340875"/>
            <a:ext cx="89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Sticker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23" name="Google Shape;823;g3711d298ec9_0_170"/>
          <p:cNvCxnSpPr>
            <a:stCxn id="819" idx="1"/>
          </p:cNvCxnSpPr>
          <p:nvPr/>
        </p:nvCxnSpPr>
        <p:spPr>
          <a:xfrm rot="10800000">
            <a:off x="3448675" y="5649300"/>
            <a:ext cx="415200" cy="492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6f876ad1a4_2_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STICKERS IN TRELLO SYSTEM</a:t>
            </a:r>
            <a:endParaRPr/>
          </a:p>
        </p:txBody>
      </p:sp>
      <p:pic>
        <p:nvPicPr>
          <p:cNvPr id="830" name="Google Shape;830;g36f876ad1a4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609625"/>
            <a:ext cx="11329800" cy="395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70f527ffbd_3_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TAB IN TRELLO SYSTEM</a:t>
            </a:r>
            <a:endParaRPr/>
          </a:p>
        </p:txBody>
      </p:sp>
      <p:sp>
        <p:nvSpPr>
          <p:cNvPr id="837" name="Google Shape;837;g370f527ffbd_3_7"/>
          <p:cNvSpPr txBox="1">
            <a:spLocks noGrp="1"/>
          </p:cNvSpPr>
          <p:nvPr>
            <p:ph type="body" idx="1"/>
          </p:nvPr>
        </p:nvSpPr>
        <p:spPr>
          <a:xfrm>
            <a:off x="1947875" y="1273625"/>
            <a:ext cx="8296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38" name="Google Shape;838;g370f527ffbd_3_7"/>
          <p:cNvSpPr txBox="1"/>
          <p:nvPr/>
        </p:nvSpPr>
        <p:spPr>
          <a:xfrm>
            <a:off x="5500350" y="1528775"/>
            <a:ext cx="21198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9" name="Google Shape;839;g370f527ffbd_3_7"/>
          <p:cNvSpPr txBox="1"/>
          <p:nvPr/>
        </p:nvSpPr>
        <p:spPr>
          <a:xfrm>
            <a:off x="6251475" y="3314025"/>
            <a:ext cx="1300500" cy="43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40" name="Google Shape;840;g370f527ffbd_3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38" y="1273500"/>
            <a:ext cx="8296263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g370f527ffbd_3_7"/>
          <p:cNvSpPr txBox="1"/>
          <p:nvPr/>
        </p:nvSpPr>
        <p:spPr>
          <a:xfrm>
            <a:off x="2477425" y="1433200"/>
            <a:ext cx="98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Activity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842" name="Google Shape;842;g370f527ffbd_3_7"/>
          <p:cNvSpPr/>
          <p:nvPr/>
        </p:nvSpPr>
        <p:spPr>
          <a:xfrm>
            <a:off x="4159250" y="2090324"/>
            <a:ext cx="2698800" cy="19092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3" name="Google Shape;843;g370f527ffbd_3_7"/>
          <p:cNvCxnSpPr/>
          <p:nvPr/>
        </p:nvCxnSpPr>
        <p:spPr>
          <a:xfrm rot="10800000">
            <a:off x="3310650" y="1840625"/>
            <a:ext cx="853500" cy="8121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g370f527ffbd_3_7"/>
          <p:cNvSpPr/>
          <p:nvPr/>
        </p:nvSpPr>
        <p:spPr>
          <a:xfrm>
            <a:off x="4159250" y="4299075"/>
            <a:ext cx="2760600" cy="204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845" name="Google Shape;845;g370f527ffbd_3_7"/>
          <p:cNvCxnSpPr>
            <a:endCxn id="841" idx="2"/>
          </p:cNvCxnSpPr>
          <p:nvPr/>
        </p:nvCxnSpPr>
        <p:spPr>
          <a:xfrm rot="10800000">
            <a:off x="2971225" y="1894900"/>
            <a:ext cx="1203300" cy="2557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6f5cd5a2ba_2_8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NOTIFICATION IN TRELLO SYSTEM</a:t>
            </a:r>
            <a:endParaRPr/>
          </a:p>
        </p:txBody>
      </p:sp>
      <p:sp>
        <p:nvSpPr>
          <p:cNvPr id="852" name="Google Shape;852;g36f5cd5a2ba_2_87"/>
          <p:cNvSpPr txBox="1">
            <a:spLocks noGrp="1"/>
          </p:cNvSpPr>
          <p:nvPr>
            <p:ph type="body" idx="1"/>
          </p:nvPr>
        </p:nvSpPr>
        <p:spPr>
          <a:xfrm>
            <a:off x="432000" y="1273623"/>
            <a:ext cx="11329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853" name="Google Shape;853;g36f5cd5a2ba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3" y="1273628"/>
            <a:ext cx="5324892" cy="51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36f5cd5a2ba_2_87"/>
          <p:cNvSpPr/>
          <p:nvPr/>
        </p:nvSpPr>
        <p:spPr>
          <a:xfrm>
            <a:off x="679750" y="4286275"/>
            <a:ext cx="3750300" cy="6657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55" name="Google Shape;855;g36f5cd5a2ba_2_87"/>
          <p:cNvSpPr txBox="1"/>
          <p:nvPr/>
        </p:nvSpPr>
        <p:spPr>
          <a:xfrm>
            <a:off x="6865175" y="2076525"/>
            <a:ext cx="140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Notification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56" name="Google Shape;856;g36f5cd5a2ba_2_87"/>
          <p:cNvCxnSpPr>
            <a:stCxn id="855" idx="1"/>
            <a:endCxn id="854" idx="3"/>
          </p:cNvCxnSpPr>
          <p:nvPr/>
        </p:nvCxnSpPr>
        <p:spPr>
          <a:xfrm flipH="1">
            <a:off x="4430075" y="2307375"/>
            <a:ext cx="2435100" cy="2311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6f876ad1a4_0_40"/>
          <p:cNvSpPr txBox="1">
            <a:spLocks noGrp="1"/>
          </p:cNvSpPr>
          <p:nvPr>
            <p:ph type="body" idx="1"/>
          </p:nvPr>
        </p:nvSpPr>
        <p:spPr>
          <a:xfrm>
            <a:off x="432000" y="1528700"/>
            <a:ext cx="11068200" cy="36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63" name="Google Shape;863;g36f876ad1a4_0_40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g36f876ad1a4_0_4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ACTIVITY, NOTIFICATION RELATIONSHIP</a:t>
            </a:r>
            <a:endParaRPr/>
          </a:p>
        </p:txBody>
      </p:sp>
      <p:pic>
        <p:nvPicPr>
          <p:cNvPr id="865" name="Google Shape;865;g36f876ad1a4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4" y="1528786"/>
            <a:ext cx="11068050" cy="36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f5cd5a2ba_1_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TAB IN TRELLO SYSTEM</a:t>
            </a:r>
            <a:endParaRPr/>
          </a:p>
        </p:txBody>
      </p:sp>
      <p:sp>
        <p:nvSpPr>
          <p:cNvPr id="241" name="Google Shape;241;g36f5cd5a2ba_1_8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42" name="Google Shape;242;g36f5cd5a2ba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28" y="1321478"/>
            <a:ext cx="9651249" cy="505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36f5cd5a2ba_1_8"/>
          <p:cNvSpPr txBox="1"/>
          <p:nvPr/>
        </p:nvSpPr>
        <p:spPr>
          <a:xfrm>
            <a:off x="1558600" y="1327125"/>
            <a:ext cx="2119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TemplateCategory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g36f5cd5a2ba_1_8"/>
          <p:cNvSpPr txBox="1"/>
          <p:nvPr/>
        </p:nvSpPr>
        <p:spPr>
          <a:xfrm>
            <a:off x="6508525" y="31495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sp>
        <p:nvSpPr>
          <p:cNvPr id="245" name="Google Shape;245;g36f5cd5a2ba_1_8"/>
          <p:cNvSpPr/>
          <p:nvPr/>
        </p:nvSpPr>
        <p:spPr>
          <a:xfrm>
            <a:off x="3367525" y="1994552"/>
            <a:ext cx="971400" cy="1223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46" name="Google Shape;246;g36f5cd5a2ba_1_8"/>
          <p:cNvCxnSpPr>
            <a:stCxn id="243" idx="2"/>
            <a:endCxn id="247" idx="0"/>
          </p:cNvCxnSpPr>
          <p:nvPr/>
        </p:nvCxnSpPr>
        <p:spPr>
          <a:xfrm flipH="1">
            <a:off x="2006200" y="1765425"/>
            <a:ext cx="612300" cy="3816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g36f5cd5a2ba_1_8"/>
          <p:cNvCxnSpPr/>
          <p:nvPr/>
        </p:nvCxnSpPr>
        <p:spPr>
          <a:xfrm flipH="1">
            <a:off x="5654975" y="3547250"/>
            <a:ext cx="1048800" cy="2262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g36f5cd5a2ba_1_8"/>
          <p:cNvSpPr/>
          <p:nvPr/>
        </p:nvSpPr>
        <p:spPr>
          <a:xfrm>
            <a:off x="3434150" y="3855700"/>
            <a:ext cx="2181600" cy="23547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0" name="Google Shape;250;g36f5cd5a2ba_1_8"/>
          <p:cNvCxnSpPr/>
          <p:nvPr/>
        </p:nvCxnSpPr>
        <p:spPr>
          <a:xfrm flipH="1">
            <a:off x="6755225" y="3557525"/>
            <a:ext cx="195300" cy="2055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g36f5cd5a2ba_1_8"/>
          <p:cNvSpPr/>
          <p:nvPr/>
        </p:nvSpPr>
        <p:spPr>
          <a:xfrm>
            <a:off x="5792225" y="3855700"/>
            <a:ext cx="2248200" cy="24369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sp>
        <p:nvSpPr>
          <p:cNvPr id="247" name="Google Shape;247;g36f5cd5a2ba_1_8"/>
          <p:cNvSpPr/>
          <p:nvPr/>
        </p:nvSpPr>
        <p:spPr>
          <a:xfrm>
            <a:off x="1246350" y="2146950"/>
            <a:ext cx="1519800" cy="3153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52" name="Google Shape;252;g36f5cd5a2ba_1_8"/>
          <p:cNvCxnSpPr>
            <a:endCxn id="245" idx="0"/>
          </p:cNvCxnSpPr>
          <p:nvPr/>
        </p:nvCxnSpPr>
        <p:spPr>
          <a:xfrm>
            <a:off x="2908225" y="1773152"/>
            <a:ext cx="945000" cy="221400"/>
          </a:xfrm>
          <a:prstGeom prst="straightConnector1">
            <a:avLst/>
          </a:prstGeom>
          <a:noFill/>
          <a:ln w="2857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6f5cd5a2ba_2_1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 IN TRELLO SYSTEM</a:t>
            </a:r>
            <a:endParaRPr/>
          </a:p>
        </p:txBody>
      </p:sp>
      <p:pic>
        <p:nvPicPr>
          <p:cNvPr id="872" name="Google Shape;872;g36f5cd5a2ba_2_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405650"/>
            <a:ext cx="9034925" cy="29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36f5cd5a2ba_2_115"/>
          <p:cNvSpPr txBox="1"/>
          <p:nvPr/>
        </p:nvSpPr>
        <p:spPr>
          <a:xfrm>
            <a:off x="7763400" y="17907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Collection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74" name="Google Shape;874;g36f5cd5a2ba_2_115"/>
          <p:cNvCxnSpPr>
            <a:endCxn id="875" idx="3"/>
          </p:cNvCxnSpPr>
          <p:nvPr/>
        </p:nvCxnSpPr>
        <p:spPr>
          <a:xfrm flipH="1">
            <a:off x="5240275" y="2124925"/>
            <a:ext cx="2739300" cy="10065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g36f5cd5a2ba_2_115"/>
          <p:cNvSpPr/>
          <p:nvPr/>
        </p:nvSpPr>
        <p:spPr>
          <a:xfrm>
            <a:off x="5041075" y="3060625"/>
            <a:ext cx="199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76" name="Google Shape;876;g36f5cd5a2ba_2_115"/>
          <p:cNvSpPr/>
          <p:nvPr/>
        </p:nvSpPr>
        <p:spPr>
          <a:xfrm>
            <a:off x="7271600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7" name="Google Shape;877;g36f5cd5a2ba_2_115"/>
          <p:cNvCxnSpPr>
            <a:endCxn id="876" idx="0"/>
          </p:cNvCxnSpPr>
          <p:nvPr/>
        </p:nvCxnSpPr>
        <p:spPr>
          <a:xfrm flipH="1">
            <a:off x="7363700" y="2091375"/>
            <a:ext cx="929100" cy="957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g36f5cd5a2ba_2_115"/>
          <p:cNvSpPr/>
          <p:nvPr/>
        </p:nvSpPr>
        <p:spPr>
          <a:xfrm>
            <a:off x="7482825" y="3049275"/>
            <a:ext cx="184200" cy="1416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79" name="Google Shape;879;g36f5cd5a2ba_2_115"/>
          <p:cNvCxnSpPr/>
          <p:nvPr/>
        </p:nvCxnSpPr>
        <p:spPr>
          <a:xfrm flipH="1">
            <a:off x="7662050" y="2109500"/>
            <a:ext cx="820800" cy="94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g36f5cd5a2ba_2_115"/>
          <p:cNvSpPr/>
          <p:nvPr/>
        </p:nvSpPr>
        <p:spPr>
          <a:xfrm>
            <a:off x="557975" y="3290625"/>
            <a:ext cx="2151300" cy="9468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81" name="Google Shape;881;g36f5cd5a2ba_2_115"/>
          <p:cNvSpPr txBox="1"/>
          <p:nvPr/>
        </p:nvSpPr>
        <p:spPr>
          <a:xfrm>
            <a:off x="5076450" y="3717000"/>
            <a:ext cx="136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882" name="Google Shape;882;g36f5cd5a2ba_2_115"/>
          <p:cNvCxnSpPr>
            <a:stCxn id="881" idx="1"/>
            <a:endCxn id="880" idx="3"/>
          </p:cNvCxnSpPr>
          <p:nvPr/>
        </p:nvCxnSpPr>
        <p:spPr>
          <a:xfrm rot="10800000">
            <a:off x="2709150" y="3763950"/>
            <a:ext cx="2367300" cy="18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g36f5cd5a2ba_2_115"/>
          <p:cNvSpPr/>
          <p:nvPr/>
        </p:nvSpPr>
        <p:spPr>
          <a:xfrm>
            <a:off x="2778675" y="2300025"/>
            <a:ext cx="2151300" cy="9021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884" name="Google Shape;884;g36f5cd5a2ba_2_115"/>
          <p:cNvCxnSpPr>
            <a:stCxn id="881" idx="1"/>
            <a:endCxn id="883" idx="2"/>
          </p:cNvCxnSpPr>
          <p:nvPr/>
        </p:nvCxnSpPr>
        <p:spPr>
          <a:xfrm rot="10800000">
            <a:off x="3854250" y="3202050"/>
            <a:ext cx="1222200" cy="745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6f876ad1a4_0_47"/>
          <p:cNvSpPr txBox="1">
            <a:spLocks noGrp="1"/>
          </p:cNvSpPr>
          <p:nvPr>
            <p:ph type="body" idx="1"/>
          </p:nvPr>
        </p:nvSpPr>
        <p:spPr>
          <a:xfrm>
            <a:off x="431999" y="2160587"/>
            <a:ext cx="11329200" cy="42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891" name="Google Shape;891;g36f876ad1a4_0_47"/>
          <p:cNvSpPr txBox="1">
            <a:spLocks noGrp="1"/>
          </p:cNvSpPr>
          <p:nvPr>
            <p:ph type="body" idx="2"/>
          </p:nvPr>
        </p:nvSpPr>
        <p:spPr>
          <a:xfrm>
            <a:off x="431999" y="1530000"/>
            <a:ext cx="11329200" cy="33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g36f876ad1a4_0_4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COLLECTION, BOARD, BOARDCOLLECTION RELATIONSHIP</a:t>
            </a:r>
            <a:endParaRPr/>
          </a:p>
        </p:txBody>
      </p:sp>
      <p:pic>
        <p:nvPicPr>
          <p:cNvPr id="893" name="Google Shape;893;g36f876ad1a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530001"/>
            <a:ext cx="11329200" cy="245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"/>
          <p:cNvSpPr/>
          <p:nvPr/>
        </p:nvSpPr>
        <p:spPr>
          <a:xfrm>
            <a:off x="0" y="1098000"/>
            <a:ext cx="12192000" cy="1098000"/>
          </a:xfrm>
          <a:prstGeom prst="rect">
            <a:avLst/>
          </a:prstGeom>
          <a:gradFill>
            <a:gsLst>
              <a:gs pos="0">
                <a:srgbClr val="878789"/>
              </a:gs>
              <a:gs pos="50000">
                <a:srgbClr val="C4C4C6"/>
              </a:gs>
              <a:gs pos="100000">
                <a:srgbClr val="EBEBED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1"/>
          <p:cNvSpPr txBox="1">
            <a:spLocks noGrp="1"/>
          </p:cNvSpPr>
          <p:nvPr>
            <p:ph type="body" idx="1"/>
          </p:nvPr>
        </p:nvSpPr>
        <p:spPr>
          <a:xfrm>
            <a:off x="431999" y="2160000"/>
            <a:ext cx="7263999" cy="4267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Intern | Trello Team</a:t>
            </a:r>
            <a:endParaRPr/>
          </a:p>
          <a:p>
            <a:pPr marL="270000" lvl="0" indent="-1557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01" name="Google Shape;901;p1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Q&amp;A</a:t>
            </a:r>
            <a:endParaRPr/>
          </a:p>
        </p:txBody>
      </p:sp>
      <p:pic>
        <p:nvPicPr>
          <p:cNvPr id="902" name="Google Shape;902;p1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6770" r="36769"/>
          <a:stretch/>
        </p:blipFill>
        <p:spPr>
          <a:xfrm>
            <a:off x="8128000" y="1098550"/>
            <a:ext cx="4064000" cy="575945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903" name="Google Shape;903;p11"/>
          <p:cNvSpPr txBox="1">
            <a:spLocks noGrp="1"/>
          </p:cNvSpPr>
          <p:nvPr>
            <p:ph type="body" idx="3"/>
          </p:nvPr>
        </p:nvSpPr>
        <p:spPr>
          <a:xfrm>
            <a:off x="431999" y="1098550"/>
            <a:ext cx="7263999" cy="106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4400">
                <a:solidFill>
                  <a:schemeClr val="dk2"/>
                </a:solidFill>
              </a:rPr>
              <a:t>Thank you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4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3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916" name="Google Shape;916;p13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How-to guides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4"/>
          <p:cNvGrpSpPr/>
          <p:nvPr/>
        </p:nvGrpSpPr>
        <p:grpSpPr>
          <a:xfrm>
            <a:off x="3929620" y="1744763"/>
            <a:ext cx="4932000" cy="4680000"/>
            <a:chOff x="3166213" y="1744763"/>
            <a:chExt cx="4932000" cy="4680000"/>
          </a:xfrm>
        </p:grpSpPr>
        <p:sp>
          <p:nvSpPr>
            <p:cNvPr id="923" name="Google Shape;923;p14"/>
            <p:cNvSpPr/>
            <p:nvPr/>
          </p:nvSpPr>
          <p:spPr>
            <a:xfrm>
              <a:off x="3166213" y="1744763"/>
              <a:ext cx="4932000" cy="468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3262983" y="1845121"/>
              <a:ext cx="4738461" cy="4479284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5" name="Google Shape;925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83979" y="1960763"/>
              <a:ext cx="4496469" cy="424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14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Master layouts &amp; slide library</a:t>
            </a:r>
            <a:endParaRPr/>
          </a:p>
        </p:txBody>
      </p:sp>
      <p:sp>
        <p:nvSpPr>
          <p:cNvPr id="927" name="Google Shape;927;p14"/>
          <p:cNvSpPr txBox="1"/>
          <p:nvPr/>
        </p:nvSpPr>
        <p:spPr>
          <a:xfrm>
            <a:off x="428626" y="1530000"/>
            <a:ext cx="1692000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Insert new slide</a:t>
            </a:r>
            <a:endParaRPr/>
          </a:p>
        </p:txBody>
      </p:sp>
      <p:sp>
        <p:nvSpPr>
          <p:cNvPr id="928" name="Google Shape;928;p14"/>
          <p:cNvSpPr/>
          <p:nvPr/>
        </p:nvSpPr>
        <p:spPr>
          <a:xfrm>
            <a:off x="9313788" y="1744763"/>
            <a:ext cx="2448000" cy="90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«New Slide»</a:t>
            </a:r>
            <a:endParaRPr/>
          </a:p>
        </p:txBody>
      </p:sp>
      <p:sp>
        <p:nvSpPr>
          <p:cNvPr id="929" name="Google Shape;929;p14"/>
          <p:cNvSpPr/>
          <p:nvPr/>
        </p:nvSpPr>
        <p:spPr>
          <a:xfrm>
            <a:off x="10321788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30" name="Google Shape;930;p14"/>
          <p:cNvSpPr/>
          <p:nvPr/>
        </p:nvSpPr>
        <p:spPr>
          <a:xfrm>
            <a:off x="9313788" y="3037087"/>
            <a:ext cx="2448000" cy="172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layout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the desired layout from the pre-programmed master layouts.</a:t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>
            <a:off x="10321788" y="2821087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32" name="Google Shape;932;p14"/>
          <p:cNvSpPr/>
          <p:nvPr/>
        </p:nvSpPr>
        <p:spPr>
          <a:xfrm>
            <a:off x="9313788" y="5163295"/>
            <a:ext cx="2448000" cy="126449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select layout from slide library</a:t>
            </a:r>
            <a:endParaRPr/>
          </a:p>
        </p:txBody>
      </p:sp>
      <p:sp>
        <p:nvSpPr>
          <p:cNvPr id="933" name="Google Shape;933;p14"/>
          <p:cNvSpPr/>
          <p:nvPr/>
        </p:nvSpPr>
        <p:spPr>
          <a:xfrm>
            <a:off x="10321788" y="4947295"/>
            <a:ext cx="432000" cy="432000"/>
          </a:xfrm>
          <a:prstGeom prst="ellipse">
            <a:avLst/>
          </a:prstGeom>
          <a:solidFill>
            <a:srgbClr val="F5AD3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🡪</a:t>
            </a:r>
            <a:endParaRPr sz="1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4" name="Google Shape;934;p14"/>
          <p:cNvCxnSpPr/>
          <p:nvPr/>
        </p:nvCxnSpPr>
        <p:spPr>
          <a:xfrm rot="10800000">
            <a:off x="3025123" y="4015522"/>
            <a:ext cx="828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triangle" w="med" len="med"/>
            <a:tailEnd type="none" w="sm" len="sm"/>
          </a:ln>
        </p:spPr>
      </p:cxnSp>
      <p:cxnSp>
        <p:nvCxnSpPr>
          <p:cNvPr id="935" name="Google Shape;935;p14"/>
          <p:cNvCxnSpPr/>
          <p:nvPr/>
        </p:nvCxnSpPr>
        <p:spPr>
          <a:xfrm rot="10800000">
            <a:off x="3025123" y="3612089"/>
            <a:ext cx="0" cy="80686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936" name="Google Shape;936;p14"/>
          <p:cNvGrpSpPr/>
          <p:nvPr/>
        </p:nvGrpSpPr>
        <p:grpSpPr>
          <a:xfrm>
            <a:off x="2284793" y="2235503"/>
            <a:ext cx="1480660" cy="1376586"/>
            <a:chOff x="3710656" y="1233493"/>
            <a:chExt cx="1480660" cy="1376586"/>
          </a:xfrm>
        </p:grpSpPr>
        <p:sp>
          <p:nvSpPr>
            <p:cNvPr id="937" name="Google Shape;937;p14"/>
            <p:cNvSpPr/>
            <p:nvPr/>
          </p:nvSpPr>
          <p:spPr>
            <a:xfrm>
              <a:off x="3710656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8" name="Google Shape;938;p14"/>
            <p:cNvGrpSpPr/>
            <p:nvPr/>
          </p:nvGrpSpPr>
          <p:grpSpPr>
            <a:xfrm>
              <a:off x="3806711" y="1327786"/>
              <a:ext cx="1282285" cy="1188000"/>
              <a:chOff x="2276093" y="1317468"/>
              <a:chExt cx="1282285" cy="1188000"/>
            </a:xfrm>
          </p:grpSpPr>
          <p:pic>
            <p:nvPicPr>
              <p:cNvPr id="939" name="Google Shape;939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76093" y="1317468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0" name="Google Shape;940;p14"/>
              <p:cNvSpPr/>
              <p:nvPr/>
            </p:nvSpPr>
            <p:spPr>
              <a:xfrm>
                <a:off x="2295919" y="1628800"/>
                <a:ext cx="468000" cy="720000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4"/>
              <p:cNvSpPr/>
              <p:nvPr/>
            </p:nvSpPr>
            <p:spPr>
              <a:xfrm>
                <a:off x="2720799" y="1841269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942" name="Google Shape;942;p14"/>
          <p:cNvGrpSpPr/>
          <p:nvPr/>
        </p:nvGrpSpPr>
        <p:grpSpPr>
          <a:xfrm>
            <a:off x="2284793" y="4418955"/>
            <a:ext cx="1480660" cy="1376586"/>
            <a:chOff x="5496573" y="1233493"/>
            <a:chExt cx="1480660" cy="1376586"/>
          </a:xfrm>
        </p:grpSpPr>
        <p:sp>
          <p:nvSpPr>
            <p:cNvPr id="943" name="Google Shape;943;p14"/>
            <p:cNvSpPr/>
            <p:nvPr/>
          </p:nvSpPr>
          <p:spPr>
            <a:xfrm>
              <a:off x="5496573" y="1233493"/>
              <a:ext cx="1480660" cy="13765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44" name="Google Shape;944;p14"/>
            <p:cNvGrpSpPr/>
            <p:nvPr/>
          </p:nvGrpSpPr>
          <p:grpSpPr>
            <a:xfrm>
              <a:off x="5592628" y="1327786"/>
              <a:ext cx="1282285" cy="1188000"/>
              <a:chOff x="5592628" y="1327786"/>
              <a:chExt cx="1282285" cy="1188000"/>
            </a:xfrm>
          </p:grpSpPr>
          <p:pic>
            <p:nvPicPr>
              <p:cNvPr id="945" name="Google Shape;945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5592628" y="1327786"/>
                <a:ext cx="1282285" cy="11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6" name="Google Shape;946;p14"/>
              <p:cNvSpPr/>
              <p:nvPr/>
            </p:nvSpPr>
            <p:spPr>
              <a:xfrm>
                <a:off x="6037334" y="1628189"/>
                <a:ext cx="744012" cy="240684"/>
              </a:xfrm>
              <a:prstGeom prst="rect">
                <a:avLst/>
              </a:prstGeom>
              <a:solidFill>
                <a:srgbClr val="F8C166">
                  <a:alpha val="18431"/>
                </a:srgbClr>
              </a:solidFill>
              <a:ln w="28575" cap="flat" cmpd="sng">
                <a:solidFill>
                  <a:srgbClr val="F398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4"/>
              <p:cNvSpPr/>
              <p:nvPr/>
            </p:nvSpPr>
            <p:spPr>
              <a:xfrm>
                <a:off x="6447503" y="1840316"/>
                <a:ext cx="295062" cy="295062"/>
              </a:xfrm>
              <a:prstGeom prst="ellipse">
                <a:avLst/>
              </a:prstGeom>
              <a:solidFill>
                <a:schemeClr val="dk2"/>
              </a:solidFill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GB" sz="1200" b="1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"/>
          <p:cNvSpPr/>
          <p:nvPr/>
        </p:nvSpPr>
        <p:spPr>
          <a:xfrm>
            <a:off x="431999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original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slide in original presentation with Ctrl+C.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target presentation, select the slide after which the original slide is to be inserted.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 the tab «Home / Paste / Use Destination Theme».</a:t>
            </a:r>
            <a:endParaRPr/>
          </a:p>
        </p:txBody>
      </p:sp>
      <p:sp>
        <p:nvSpPr>
          <p:cNvPr id="954" name="Google Shape;954;p15"/>
          <p:cNvSpPr/>
          <p:nvPr/>
        </p:nvSpPr>
        <p:spPr>
          <a:xfrm>
            <a:off x="3355376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 slide layout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inserted slide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desired layout in the tab «Home / Layout».</a:t>
            </a:r>
            <a:endParaRPr/>
          </a:p>
        </p:txBody>
      </p:sp>
      <p:sp>
        <p:nvSpPr>
          <p:cNvPr id="955" name="Google Shape;955;p15"/>
          <p:cNvSpPr/>
          <p:nvPr/>
        </p:nvSpPr>
        <p:spPr>
          <a:xfrm>
            <a:off x="6278753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slide manually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all slide contents such as text blocks, images, etc. for position and size and manually adjust them to the new layout grid.</a:t>
            </a:r>
            <a:endParaRPr/>
          </a:p>
        </p:txBody>
      </p:sp>
      <p:sp>
        <p:nvSpPr>
          <p:cNvPr id="956" name="Google Shape;956;p15"/>
          <p:cNvSpPr/>
          <p:nvPr/>
        </p:nvSpPr>
        <p:spPr>
          <a:xfrm>
            <a:off x="9202130" y="1744763"/>
            <a:ext cx="2556000" cy="468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44000" tIns="396000" rIns="14400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design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Independently check: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 type, sizes and font colours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of graphic elements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alignment</a:t>
            </a:r>
            <a:endParaRPr/>
          </a:p>
          <a:p>
            <a:pPr marL="216000" marR="0" lvl="0" indent="-216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Coherence of the overall picture</a:t>
            </a:r>
            <a:endParaRPr/>
          </a:p>
        </p:txBody>
      </p:sp>
      <p:sp>
        <p:nvSpPr>
          <p:cNvPr id="957" name="Google Shape;957;p1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461288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Transfer of existing slides into the new Master</a:t>
            </a:r>
            <a:endParaRPr/>
          </a:p>
        </p:txBody>
      </p:sp>
      <p:sp>
        <p:nvSpPr>
          <p:cNvPr id="958" name="Google Shape;958;p15"/>
          <p:cNvSpPr/>
          <p:nvPr/>
        </p:nvSpPr>
        <p:spPr>
          <a:xfrm>
            <a:off x="1493999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959" name="Google Shape;959;p15"/>
          <p:cNvSpPr/>
          <p:nvPr/>
        </p:nvSpPr>
        <p:spPr>
          <a:xfrm>
            <a:off x="4417376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960" name="Google Shape;960;p15"/>
          <p:cNvSpPr/>
          <p:nvPr/>
        </p:nvSpPr>
        <p:spPr>
          <a:xfrm>
            <a:off x="7340753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961" name="Google Shape;961;p15"/>
          <p:cNvSpPr/>
          <p:nvPr/>
        </p:nvSpPr>
        <p:spPr>
          <a:xfrm>
            <a:off x="10264130" y="1528763"/>
            <a:ext cx="432000" cy="4320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2000" tIns="192000" rIns="192000" bIns="192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pic>
        <p:nvPicPr>
          <p:cNvPr id="962" name="Google Shape;9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2400" y="4230000"/>
            <a:ext cx="1598065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pic>
        <p:nvPicPr>
          <p:cNvPr id="963" name="Google Shape;96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1200" y="5400000"/>
            <a:ext cx="1608771" cy="900000"/>
          </a:xfrm>
          <a:prstGeom prst="rect">
            <a:avLst/>
          </a:prstGeom>
          <a:noFill/>
          <a:ln>
            <a:noFill/>
          </a:ln>
          <a:effectLst>
            <a:outerShdw blurRad="127000" dist="127000" dir="2700000" algn="tl" rotWithShape="0">
              <a:srgbClr val="000000">
                <a:alpha val="17647"/>
              </a:srgbClr>
            </a:outerShdw>
          </a:effectLst>
        </p:spPr>
      </p:pic>
      <p:grpSp>
        <p:nvGrpSpPr>
          <p:cNvPr id="964" name="Google Shape;964;p15"/>
          <p:cNvGrpSpPr/>
          <p:nvPr/>
        </p:nvGrpSpPr>
        <p:grpSpPr>
          <a:xfrm>
            <a:off x="6713823" y="5249979"/>
            <a:ext cx="282196" cy="641123"/>
            <a:chOff x="1199222" y="4392591"/>
            <a:chExt cx="1140370" cy="622662"/>
          </a:xfrm>
        </p:grpSpPr>
        <p:cxnSp>
          <p:nvCxnSpPr>
            <p:cNvPr id="965" name="Google Shape;965;p15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966" name="Google Shape;966;p15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967" name="Google Shape;967;p15"/>
          <p:cNvSpPr/>
          <p:nvPr/>
        </p:nvSpPr>
        <p:spPr>
          <a:xfrm flipH="1">
            <a:off x="9346130" y="5238000"/>
            <a:ext cx="2268000" cy="1044865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144000" tIns="144000" rIns="144000" bIns="1440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Important: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transferring existing slides, always carry out all four steps.</a:t>
            </a:r>
            <a:endParaRPr/>
          </a:p>
        </p:txBody>
      </p:sp>
      <p:grpSp>
        <p:nvGrpSpPr>
          <p:cNvPr id="968" name="Google Shape;968;p15"/>
          <p:cNvGrpSpPr/>
          <p:nvPr/>
        </p:nvGrpSpPr>
        <p:grpSpPr>
          <a:xfrm>
            <a:off x="3606866" y="3925238"/>
            <a:ext cx="2053020" cy="972000"/>
            <a:chOff x="3513767" y="4341476"/>
            <a:chExt cx="2053020" cy="972000"/>
          </a:xfrm>
        </p:grpSpPr>
        <p:sp>
          <p:nvSpPr>
            <p:cNvPr id="969" name="Google Shape;969;p15"/>
            <p:cNvSpPr/>
            <p:nvPr/>
          </p:nvSpPr>
          <p:spPr>
            <a:xfrm>
              <a:off x="3513767" y="4341476"/>
              <a:ext cx="2053020" cy="97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0" name="Google Shape;97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94278" y="4431476"/>
              <a:ext cx="1891999" cy="79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15"/>
            <p:cNvSpPr/>
            <p:nvPr/>
          </p:nvSpPr>
          <p:spPr>
            <a:xfrm>
              <a:off x="3921135" y="4430489"/>
              <a:ext cx="454277" cy="233829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4903596" y="4608719"/>
              <a:ext cx="555845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15"/>
          <p:cNvGrpSpPr/>
          <p:nvPr/>
        </p:nvGrpSpPr>
        <p:grpSpPr>
          <a:xfrm>
            <a:off x="873232" y="5143424"/>
            <a:ext cx="1673535" cy="1143411"/>
            <a:chOff x="873232" y="5143424"/>
            <a:chExt cx="1673535" cy="1143411"/>
          </a:xfrm>
        </p:grpSpPr>
        <p:sp>
          <p:nvSpPr>
            <p:cNvPr id="974" name="Google Shape;974;p15"/>
            <p:cNvSpPr/>
            <p:nvPr/>
          </p:nvSpPr>
          <p:spPr>
            <a:xfrm>
              <a:off x="873232" y="5143424"/>
              <a:ext cx="1673535" cy="11434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226714" sx="101000" sy="101000" algn="ctr" rotWithShape="0">
                <a:srgbClr val="000000">
                  <a:alpha val="17647"/>
                </a:srgbClr>
              </a:outerShdw>
            </a:effectLst>
          </p:spPr>
          <p:txBody>
            <a:bodyPr spcFirstLastPara="1" wrap="square" lIns="96000" tIns="96000" rIns="96000" bIns="96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67"/>
                <a:buFont typeface="Arial"/>
                <a:buNone/>
              </a:pPr>
              <a:endParaRPr sz="1867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5" name="Google Shape;975;p15"/>
            <p:cNvPicPr preferRelativeResize="0"/>
            <p:nvPr/>
          </p:nvPicPr>
          <p:blipFill rotWithShape="1">
            <a:blip r:embed="rId6">
              <a:alphaModFix/>
            </a:blip>
            <a:srcRect r="4694"/>
            <a:stretch/>
          </p:blipFill>
          <p:spPr>
            <a:xfrm>
              <a:off x="953725" y="5229129"/>
              <a:ext cx="1512548" cy="9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" name="Google Shape;976;p15"/>
            <p:cNvSpPr/>
            <p:nvPr/>
          </p:nvSpPr>
          <p:spPr>
            <a:xfrm>
              <a:off x="1293425" y="5223267"/>
              <a:ext cx="280170" cy="212572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15"/>
            <p:cNvSpPr/>
            <p:nvPr/>
          </p:nvSpPr>
          <p:spPr>
            <a:xfrm>
              <a:off x="988399" y="5396588"/>
              <a:ext cx="252000" cy="432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15"/>
            <p:cNvSpPr/>
            <p:nvPr/>
          </p:nvSpPr>
          <p:spPr>
            <a:xfrm>
              <a:off x="990967" y="5952963"/>
              <a:ext cx="216000" cy="216000"/>
            </a:xfrm>
            <a:prstGeom prst="rect">
              <a:avLst/>
            </a:prstGeom>
            <a:solidFill>
              <a:srgbClr val="F8C166">
                <a:alpha val="18431"/>
              </a:srgbClr>
            </a:solidFill>
            <a:ln w="28575" cap="flat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"/>
          <p:cNvSpPr txBox="1">
            <a:spLocks noGrp="1"/>
          </p:cNvSpPr>
          <p:nvPr>
            <p:ph type="body" idx="2"/>
          </p:nvPr>
        </p:nvSpPr>
        <p:spPr>
          <a:xfrm>
            <a:off x="432000" y="1530000"/>
            <a:ext cx="54479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985" name="Google Shape;985;p16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Change icon colour</a:t>
            </a:r>
            <a:endParaRPr/>
          </a:p>
        </p:txBody>
      </p:sp>
      <p:sp>
        <p:nvSpPr>
          <p:cNvPr id="986" name="Google Shape;986;p16"/>
          <p:cNvSpPr txBox="1">
            <a:spLocks noGrp="1"/>
          </p:cNvSpPr>
          <p:nvPr>
            <p:ph type="body" idx="4"/>
          </p:nvPr>
        </p:nvSpPr>
        <p:spPr>
          <a:xfrm>
            <a:off x="6312000" y="1530000"/>
            <a:ext cx="544978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GB"/>
              <a:t>Notes</a:t>
            </a:r>
            <a:endParaRPr/>
          </a:p>
        </p:txBody>
      </p:sp>
      <p:sp>
        <p:nvSpPr>
          <p:cNvPr id="987" name="Google Shape;987;p16"/>
          <p:cNvSpPr txBox="1">
            <a:spLocks noGrp="1"/>
          </p:cNvSpPr>
          <p:nvPr>
            <p:ph type="body" idx="1"/>
          </p:nvPr>
        </p:nvSpPr>
        <p:spPr>
          <a:xfrm>
            <a:off x="432000" y="2160585"/>
            <a:ext cx="5447999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Select icon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GB"/>
              <a:t>In the tab «Graphics Format» under «Graphics Styles», use </a:t>
            </a:r>
            <a:r>
              <a:rPr lang="en-GB" b="1"/>
              <a:t>«Graphics Fill»</a:t>
            </a:r>
            <a:r>
              <a:rPr lang="en-GB"/>
              <a:t> to change the colour</a:t>
            </a:r>
            <a:endParaRPr/>
          </a:p>
        </p:txBody>
      </p:sp>
      <p:sp>
        <p:nvSpPr>
          <p:cNvPr id="988" name="Google Shape;988;p16"/>
          <p:cNvSpPr txBox="1">
            <a:spLocks noGrp="1"/>
          </p:cNvSpPr>
          <p:nvPr>
            <p:ph type="body" idx="3"/>
          </p:nvPr>
        </p:nvSpPr>
        <p:spPr>
          <a:xfrm>
            <a:off x="6312000" y="2160587"/>
            <a:ext cx="5449788" cy="42672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216000" tIns="180000" rIns="216000" bIns="0" anchor="t" anchorCtr="0">
            <a:noAutofit/>
          </a:bodyPr>
          <a:lstStyle/>
          <a:p>
            <a:pPr marL="270000" lvl="0" indent="-270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For some icons, the colour </a:t>
            </a:r>
            <a:br>
              <a:rPr lang="en-GB"/>
            </a:br>
            <a:r>
              <a:rPr lang="en-GB"/>
              <a:t>can be changed by using </a:t>
            </a:r>
            <a:br>
              <a:rPr lang="en-GB"/>
            </a:br>
            <a:r>
              <a:rPr lang="en-GB" b="1"/>
              <a:t>«Graphics Outline»</a:t>
            </a:r>
            <a:r>
              <a:rPr lang="en-GB"/>
              <a:t> instead </a:t>
            </a:r>
            <a:br>
              <a:rPr lang="en-GB"/>
            </a:br>
            <a:r>
              <a:rPr lang="en-GB"/>
              <a:t>of «Graphics Fill».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colour cannot be changed </a:t>
            </a:r>
            <a:br>
              <a:rPr lang="en-GB"/>
            </a:br>
            <a:r>
              <a:rPr lang="en-GB"/>
              <a:t>if an icon is inserted as a picture. </a:t>
            </a:r>
            <a:br>
              <a:rPr lang="en-GB"/>
            </a:br>
            <a:r>
              <a:rPr lang="en-GB"/>
              <a:t>In this case, after selecting the </a:t>
            </a:r>
            <a:br>
              <a:rPr lang="en-GB"/>
            </a:br>
            <a:r>
              <a:rPr lang="en-GB"/>
              <a:t>icon, the tab </a:t>
            </a:r>
            <a:r>
              <a:rPr lang="en-GB" b="1"/>
              <a:t>«Picture Format»</a:t>
            </a:r>
            <a:r>
              <a:rPr lang="en-GB"/>
              <a:t> </a:t>
            </a:r>
            <a:br>
              <a:rPr lang="en-GB"/>
            </a:br>
            <a:r>
              <a:rPr lang="en-GB"/>
              <a:t>appears instead of «Graphics Format».</a:t>
            </a:r>
            <a:endParaRPr/>
          </a:p>
          <a:p>
            <a:pPr marL="270000" lvl="0" indent="-2700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Best vector file format for icons: *.svg</a:t>
            </a:r>
            <a:endParaRPr/>
          </a:p>
        </p:txBody>
      </p:sp>
      <p:grpSp>
        <p:nvGrpSpPr>
          <p:cNvPr id="989" name="Google Shape;989;p16"/>
          <p:cNvGrpSpPr/>
          <p:nvPr/>
        </p:nvGrpSpPr>
        <p:grpSpPr>
          <a:xfrm>
            <a:off x="743340" y="3919114"/>
            <a:ext cx="4825319" cy="1656000"/>
            <a:chOff x="743340" y="3919114"/>
            <a:chExt cx="4825319" cy="1656000"/>
          </a:xfrm>
        </p:grpSpPr>
        <p:sp>
          <p:nvSpPr>
            <p:cNvPr id="990" name="Google Shape;990;p16"/>
            <p:cNvSpPr/>
            <p:nvPr/>
          </p:nvSpPr>
          <p:spPr>
            <a:xfrm>
              <a:off x="743340" y="3919114"/>
              <a:ext cx="4825319" cy="16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1" name="Google Shape;991;p16"/>
            <p:cNvPicPr preferRelativeResize="0"/>
            <p:nvPr/>
          </p:nvPicPr>
          <p:blipFill rotWithShape="1">
            <a:blip r:embed="rId3">
              <a:alphaModFix/>
            </a:blip>
            <a:srcRect l="1003" r="47551"/>
            <a:stretch/>
          </p:blipFill>
          <p:spPr>
            <a:xfrm>
              <a:off x="855478" y="4027114"/>
              <a:ext cx="31712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2" name="Google Shape;992;p16"/>
            <p:cNvSpPr/>
            <p:nvPr/>
          </p:nvSpPr>
          <p:spPr>
            <a:xfrm>
              <a:off x="2790304" y="4327889"/>
              <a:ext cx="1044000" cy="278607"/>
            </a:xfrm>
            <a:prstGeom prst="rect">
              <a:avLst/>
            </a:prstGeom>
            <a:solidFill>
              <a:schemeClr val="dk2">
                <a:alpha val="14901"/>
              </a:schemeClr>
            </a:solidFill>
            <a:ln w="285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879477" y="5088468"/>
              <a:ext cx="914400" cy="216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4" name="Google Shape;994;p16"/>
            <p:cNvPicPr preferRelativeResize="0"/>
            <p:nvPr/>
          </p:nvPicPr>
          <p:blipFill rotWithShape="1">
            <a:blip r:embed="rId3">
              <a:alphaModFix/>
            </a:blip>
            <a:srcRect l="78710"/>
            <a:stretch/>
          </p:blipFill>
          <p:spPr>
            <a:xfrm>
              <a:off x="4142949" y="4027114"/>
              <a:ext cx="1312413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5" name="Google Shape;995;p16"/>
            <p:cNvSpPr/>
            <p:nvPr/>
          </p:nvSpPr>
          <p:spPr>
            <a:xfrm>
              <a:off x="4218062" y="4060782"/>
              <a:ext cx="1162593" cy="299036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16"/>
          <p:cNvGrpSpPr/>
          <p:nvPr/>
        </p:nvGrpSpPr>
        <p:grpSpPr>
          <a:xfrm>
            <a:off x="10008660" y="2468488"/>
            <a:ext cx="1440000" cy="792000"/>
            <a:chOff x="9935570" y="2429999"/>
            <a:chExt cx="1440000" cy="792000"/>
          </a:xfrm>
        </p:grpSpPr>
        <p:sp>
          <p:nvSpPr>
            <p:cNvPr id="997" name="Google Shape;997;p16"/>
            <p:cNvSpPr/>
            <p:nvPr/>
          </p:nvSpPr>
          <p:spPr>
            <a:xfrm>
              <a:off x="9935570" y="2429999"/>
              <a:ext cx="1440000" cy="792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98" name="Google Shape;998;p16"/>
            <p:cNvPicPr preferRelativeResize="0"/>
            <p:nvPr/>
          </p:nvPicPr>
          <p:blipFill rotWithShape="1">
            <a:blip r:embed="rId3">
              <a:alphaModFix/>
            </a:blip>
            <a:srcRect l="32044" t="20073" r="46617" b="36909"/>
            <a:stretch/>
          </p:blipFill>
          <p:spPr>
            <a:xfrm>
              <a:off x="10043570" y="2537800"/>
              <a:ext cx="1224000" cy="5763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p16"/>
            <p:cNvSpPr/>
            <p:nvPr/>
          </p:nvSpPr>
          <p:spPr>
            <a:xfrm>
              <a:off x="10056358" y="2750912"/>
              <a:ext cx="1188000" cy="252000"/>
            </a:xfrm>
            <a:prstGeom prst="rect">
              <a:avLst/>
            </a:prstGeom>
            <a:solidFill>
              <a:srgbClr val="F39800">
                <a:alpha val="14901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0" name="Google Shape;1000;p16"/>
          <p:cNvGrpSpPr/>
          <p:nvPr/>
        </p:nvGrpSpPr>
        <p:grpSpPr>
          <a:xfrm>
            <a:off x="10224660" y="4120516"/>
            <a:ext cx="1224000" cy="540000"/>
            <a:chOff x="10224660" y="4130348"/>
            <a:chExt cx="1224000" cy="540000"/>
          </a:xfrm>
        </p:grpSpPr>
        <p:sp>
          <p:nvSpPr>
            <p:cNvPr id="1001" name="Google Shape;1001;p16"/>
            <p:cNvSpPr/>
            <p:nvPr/>
          </p:nvSpPr>
          <p:spPr>
            <a:xfrm>
              <a:off x="10224660" y="4130348"/>
              <a:ext cx="1224000" cy="54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2" name="Google Shape;1002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32660" y="4238348"/>
              <a:ext cx="1008000" cy="3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"/>
          <p:cNvSpPr/>
          <p:nvPr/>
        </p:nvSpPr>
        <p:spPr>
          <a:xfrm>
            <a:off x="431999" y="3921125"/>
            <a:ext cx="5968799" cy="25066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9" name="Google Shape;1009;p17"/>
          <p:cNvGrpSpPr/>
          <p:nvPr/>
        </p:nvGrpSpPr>
        <p:grpSpPr>
          <a:xfrm>
            <a:off x="3525621" y="4914289"/>
            <a:ext cx="2160433" cy="1319022"/>
            <a:chOff x="2111317" y="4657623"/>
            <a:chExt cx="2160433" cy="1329497"/>
          </a:xfrm>
        </p:grpSpPr>
        <p:pic>
          <p:nvPicPr>
            <p:cNvPr id="1010" name="Google Shape;1010;p17"/>
            <p:cNvPicPr preferRelativeResize="0"/>
            <p:nvPr/>
          </p:nvPicPr>
          <p:blipFill rotWithShape="1">
            <a:blip r:embed="rId3">
              <a:alphaModFix/>
            </a:blip>
            <a:srcRect l="29896" t="5647" r="14924" b="3337"/>
            <a:stretch/>
          </p:blipFill>
          <p:spPr>
            <a:xfrm>
              <a:off x="2111319" y="4657623"/>
              <a:ext cx="2160431" cy="1329496"/>
            </a:xfrm>
            <a:prstGeom prst="rect">
              <a:avLst/>
            </a:prstGeom>
            <a:noFill/>
            <a:ln>
              <a:noFill/>
            </a:ln>
            <a:effectLst>
              <a:outerShdw blurRad="177800" dist="101600" dir="2700000" algn="tl" rotWithShape="0">
                <a:srgbClr val="000000">
                  <a:alpha val="21960"/>
                </a:srgbClr>
              </a:outerShdw>
            </a:effectLst>
          </p:spPr>
        </p:pic>
        <p:sp>
          <p:nvSpPr>
            <p:cNvPr id="1011" name="Google Shape;1011;p17"/>
            <p:cNvSpPr/>
            <p:nvPr/>
          </p:nvSpPr>
          <p:spPr>
            <a:xfrm>
              <a:off x="2111317" y="5866536"/>
              <a:ext cx="2160431" cy="120584"/>
            </a:xfrm>
            <a:prstGeom prst="rect">
              <a:avLst/>
            </a:prstGeom>
            <a:solidFill>
              <a:schemeClr val="dk1">
                <a:alpha val="7294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2" name="Google Shape;1012;p17"/>
          <p:cNvSpPr/>
          <p:nvPr/>
        </p:nvSpPr>
        <p:spPr>
          <a:xfrm>
            <a:off x="432000" y="1520825"/>
            <a:ext cx="5968798" cy="20767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3" name="Google Shape;1013;p17"/>
          <p:cNvPicPr preferRelativeResize="0"/>
          <p:nvPr/>
        </p:nvPicPr>
        <p:blipFill rotWithShape="1">
          <a:blip r:embed="rId3">
            <a:alphaModFix/>
          </a:blip>
          <a:srcRect l="40263" t="5647" r="9027" b="3337"/>
          <a:stretch/>
        </p:blipFill>
        <p:spPr>
          <a:xfrm>
            <a:off x="628751" y="1753505"/>
            <a:ext cx="2462840" cy="164916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sp>
        <p:nvSpPr>
          <p:cNvPr id="1014" name="Google Shape;1014;p17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placeholder</a:t>
            </a:r>
            <a:endParaRPr/>
          </a:p>
        </p:txBody>
      </p:sp>
      <p:sp>
        <p:nvSpPr>
          <p:cNvPr id="1015" name="Google Shape;1015;p17"/>
          <p:cNvSpPr txBox="1"/>
          <p:nvPr/>
        </p:nvSpPr>
        <p:spPr>
          <a:xfrm>
            <a:off x="7133216" y="1520825"/>
            <a:ext cx="4628572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8FB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 image from external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image            icon, select image from Sharepoint or other source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bbv image library is here locally located: </a:t>
            </a:r>
            <a:r>
              <a:rPr lang="en-GB" sz="1400" b="0" i="1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C:\Users\Public\bbv_templates\Marketing\PPT-Bibliotheken\Bilder-Bibliothek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Or: copy image from external source with Ctrl+C, select the placeholder, then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7"/>
          <p:cNvSpPr txBox="1"/>
          <p:nvPr/>
        </p:nvSpPr>
        <p:spPr>
          <a:xfrm>
            <a:off x="7135996" y="3921125"/>
            <a:ext cx="4625792" cy="21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the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«Picture Format» on «Crop»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the image composition by moving the image 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Resize the image by clicking and dragging the outer circles.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again on «Crop» to finish the adjustments</a:t>
            </a:r>
            <a:endParaRPr/>
          </a:p>
        </p:txBody>
      </p:sp>
      <p:cxnSp>
        <p:nvCxnSpPr>
          <p:cNvPr id="1017" name="Google Shape;1017;p17"/>
          <p:cNvCxnSpPr/>
          <p:nvPr/>
        </p:nvCxnSpPr>
        <p:spPr>
          <a:xfrm>
            <a:off x="3018503" y="4570185"/>
            <a:ext cx="319566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8" name="Google Shape;1018;p17"/>
          <p:cNvSpPr/>
          <p:nvPr/>
        </p:nvSpPr>
        <p:spPr>
          <a:xfrm>
            <a:off x="5585161" y="6093205"/>
            <a:ext cx="221875" cy="221875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28575" cap="rnd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17"/>
          <p:cNvGrpSpPr/>
          <p:nvPr/>
        </p:nvGrpSpPr>
        <p:grpSpPr>
          <a:xfrm>
            <a:off x="3525807" y="4912400"/>
            <a:ext cx="143313" cy="143313"/>
            <a:chOff x="4070350" y="4368475"/>
            <a:chExt cx="143313" cy="143313"/>
          </a:xfrm>
        </p:grpSpPr>
        <p:sp>
          <p:nvSpPr>
            <p:cNvPr id="1020" name="Google Shape;1020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2" name="Google Shape;1022;p17"/>
          <p:cNvGrpSpPr/>
          <p:nvPr/>
        </p:nvGrpSpPr>
        <p:grpSpPr>
          <a:xfrm rot="5400000">
            <a:off x="5552787" y="4909457"/>
            <a:ext cx="143313" cy="143313"/>
            <a:chOff x="4070350" y="4368475"/>
            <a:chExt cx="143313" cy="143313"/>
          </a:xfrm>
        </p:grpSpPr>
        <p:sp>
          <p:nvSpPr>
            <p:cNvPr id="1023" name="Google Shape;1023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17"/>
          <p:cNvGrpSpPr/>
          <p:nvPr/>
        </p:nvGrpSpPr>
        <p:grpSpPr>
          <a:xfrm rot="10800000">
            <a:off x="5552787" y="5985903"/>
            <a:ext cx="143313" cy="143313"/>
            <a:chOff x="4070350" y="4368475"/>
            <a:chExt cx="143313" cy="143313"/>
          </a:xfrm>
        </p:grpSpPr>
        <p:sp>
          <p:nvSpPr>
            <p:cNvPr id="1026" name="Google Shape;1026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17"/>
          <p:cNvGrpSpPr/>
          <p:nvPr/>
        </p:nvGrpSpPr>
        <p:grpSpPr>
          <a:xfrm rot="-5400000">
            <a:off x="3525807" y="5985904"/>
            <a:ext cx="143313" cy="143313"/>
            <a:chOff x="4070350" y="4368475"/>
            <a:chExt cx="143313" cy="143313"/>
          </a:xfrm>
        </p:grpSpPr>
        <p:sp>
          <p:nvSpPr>
            <p:cNvPr id="1029" name="Google Shape;1029;p17"/>
            <p:cNvSpPr/>
            <p:nvPr/>
          </p:nvSpPr>
          <p:spPr>
            <a:xfrm>
              <a:off x="4070350" y="4368475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17"/>
            <p:cNvSpPr/>
            <p:nvPr/>
          </p:nvSpPr>
          <p:spPr>
            <a:xfrm rot="5400000">
              <a:off x="4016694" y="4422132"/>
              <a:ext cx="143313" cy="36000"/>
            </a:xfrm>
            <a:prstGeom prst="rect">
              <a:avLst/>
            </a:prstGeom>
            <a:solidFill>
              <a:srgbClr val="F39800"/>
            </a:solidFill>
            <a:ln>
              <a:noFill/>
            </a:ln>
          </p:spPr>
          <p:txBody>
            <a:bodyPr spcFirstLastPara="1" wrap="square" lIns="91425" tIns="90000" rIns="91425" bIns="90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7"/>
          <p:cNvSpPr/>
          <p:nvPr/>
        </p:nvSpPr>
        <p:spPr>
          <a:xfrm>
            <a:off x="4538503" y="4918908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4532240" y="6091591"/>
            <a:ext cx="143313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3480982" y="6186373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3486957" y="4880360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5666615" y="4861688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4562837" y="487475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4569135" y="6186819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5663549" y="6167767"/>
            <a:ext cx="72752" cy="7275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7"/>
          <p:cNvSpPr/>
          <p:nvPr/>
        </p:nvSpPr>
        <p:spPr>
          <a:xfrm rot="5400000">
            <a:off x="5605433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17"/>
          <p:cNvSpPr/>
          <p:nvPr/>
        </p:nvSpPr>
        <p:spPr>
          <a:xfrm rot="5400000">
            <a:off x="3470246" y="5503937"/>
            <a:ext cx="142875" cy="36000"/>
          </a:xfrm>
          <a:prstGeom prst="rect">
            <a:avLst/>
          </a:prstGeom>
          <a:solidFill>
            <a:srgbClr val="F39800"/>
          </a:solidFill>
          <a:ln>
            <a:noFill/>
          </a:ln>
        </p:spPr>
        <p:txBody>
          <a:bodyPr spcFirstLastPara="1" wrap="square" lIns="91425" tIns="90000" rIns="91425" bIns="90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7" b="0" i="0" u="none" strike="noStrike" cap="none">
              <a:solidFill>
                <a:srgbClr val="6DB7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4478309" y="5060654"/>
            <a:ext cx="248149" cy="248149"/>
            <a:chOff x="5640408" y="2973408"/>
            <a:chExt cx="1212768" cy="1212768"/>
          </a:xfrm>
        </p:grpSpPr>
        <p:grpSp>
          <p:nvGrpSpPr>
            <p:cNvPr id="1042" name="Google Shape;1042;p17"/>
            <p:cNvGrpSpPr/>
            <p:nvPr/>
          </p:nvGrpSpPr>
          <p:grpSpPr>
            <a:xfrm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3" name="Google Shape;1043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4" name="Google Shape;1044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45" name="Google Shape;1045;p17"/>
            <p:cNvGrpSpPr/>
            <p:nvPr/>
          </p:nvGrpSpPr>
          <p:grpSpPr>
            <a:xfrm rot="5400000">
              <a:off x="5789592" y="2973408"/>
              <a:ext cx="914400" cy="1212768"/>
              <a:chOff x="5638800" y="2971800"/>
              <a:chExt cx="914400" cy="1212768"/>
            </a:xfrm>
          </p:grpSpPr>
          <p:pic>
            <p:nvPicPr>
              <p:cNvPr id="1046" name="Google Shape;1046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7" name="Google Shape;1047;p17" descr="Pfeil nach oben mit einfarbiger Füllung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38800" y="3270168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48" name="Google Shape;1048;p17"/>
          <p:cNvGrpSpPr/>
          <p:nvPr/>
        </p:nvGrpSpPr>
        <p:grpSpPr>
          <a:xfrm>
            <a:off x="628751" y="4120185"/>
            <a:ext cx="2268000" cy="900000"/>
            <a:chOff x="628751" y="4086226"/>
            <a:chExt cx="2268000" cy="900000"/>
          </a:xfrm>
        </p:grpSpPr>
        <p:sp>
          <p:nvSpPr>
            <p:cNvPr id="1049" name="Google Shape;1049;p17"/>
            <p:cNvSpPr/>
            <p:nvPr/>
          </p:nvSpPr>
          <p:spPr>
            <a:xfrm flipH="1">
              <a:off x="628751" y="4086226"/>
              <a:ext cx="2268000" cy="900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0" name="Google Shape;1050;p17"/>
            <p:cNvPicPr preferRelativeResize="0"/>
            <p:nvPr/>
          </p:nvPicPr>
          <p:blipFill rotWithShape="1">
            <a:blip r:embed="rId6">
              <a:alphaModFix/>
            </a:blip>
            <a:srcRect r="81380"/>
            <a:stretch/>
          </p:blipFill>
          <p:spPr>
            <a:xfrm>
              <a:off x="699133" y="4158226"/>
              <a:ext cx="1066921" cy="7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1" name="Google Shape;1051;p17"/>
            <p:cNvPicPr preferRelativeResize="0"/>
            <p:nvPr/>
          </p:nvPicPr>
          <p:blipFill rotWithShape="1">
            <a:blip r:embed="rId6">
              <a:alphaModFix/>
            </a:blip>
            <a:srcRect l="82864"/>
            <a:stretch/>
          </p:blipFill>
          <p:spPr>
            <a:xfrm>
              <a:off x="1838051" y="4158226"/>
              <a:ext cx="981905" cy="75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2" name="Google Shape;1052;p17"/>
            <p:cNvSpPr/>
            <p:nvPr/>
          </p:nvSpPr>
          <p:spPr>
            <a:xfrm>
              <a:off x="895612" y="4161992"/>
              <a:ext cx="684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2318368" y="4332225"/>
              <a:ext cx="288000" cy="468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 b="0" i="0" u="none" strike="noStrike" cap="none">
                <a:solidFill>
                  <a:srgbClr val="6DB7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17"/>
          <p:cNvGrpSpPr/>
          <p:nvPr/>
        </p:nvGrpSpPr>
        <p:grpSpPr>
          <a:xfrm>
            <a:off x="6597549" y="1520825"/>
            <a:ext cx="197613" cy="2076725"/>
            <a:chOff x="6597549" y="1520825"/>
            <a:chExt cx="197613" cy="2076725"/>
          </a:xfrm>
        </p:grpSpPr>
        <p:cxnSp>
          <p:nvCxnSpPr>
            <p:cNvPr id="1055" name="Google Shape;1055;p17"/>
            <p:cNvCxnSpPr/>
            <p:nvPr/>
          </p:nvCxnSpPr>
          <p:spPr>
            <a:xfrm>
              <a:off x="6597549" y="2559187"/>
              <a:ext cx="197613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056" name="Google Shape;1056;p17"/>
            <p:cNvCxnSpPr/>
            <p:nvPr/>
          </p:nvCxnSpPr>
          <p:spPr>
            <a:xfrm>
              <a:off x="6597549" y="1520825"/>
              <a:ext cx="0" cy="207672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1057" name="Google Shape;1057;p17"/>
          <p:cNvCxnSpPr/>
          <p:nvPr/>
        </p:nvCxnSpPr>
        <p:spPr>
          <a:xfrm>
            <a:off x="4919271" y="5222470"/>
            <a:ext cx="129489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58" name="Google Shape;1058;p17" descr="Cursor mit einfarbiger Füllu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81579" y="5159510"/>
            <a:ext cx="367089" cy="3670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9" name="Google Shape;1059;p17"/>
          <p:cNvCxnSpPr/>
          <p:nvPr/>
        </p:nvCxnSpPr>
        <p:spPr>
          <a:xfrm>
            <a:off x="5860347" y="6204204"/>
            <a:ext cx="35382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1060" name="Google Shape;106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88342" y="1756560"/>
            <a:ext cx="2925826" cy="1643050"/>
          </a:xfrm>
          <a:prstGeom prst="rect">
            <a:avLst/>
          </a:prstGeom>
          <a:noFill/>
          <a:ln>
            <a:noFill/>
          </a:ln>
          <a:effectLst>
            <a:outerShdw blurRad="177800" dist="101600" dir="2700000" algn="tl" rotWithShape="0">
              <a:srgbClr val="000000">
                <a:alpha val="21960"/>
              </a:srgbClr>
            </a:outerShdw>
          </a:effectLst>
        </p:spPr>
      </p:pic>
      <p:pic>
        <p:nvPicPr>
          <p:cNvPr id="1061" name="Google Shape;1061;p17"/>
          <p:cNvPicPr preferRelativeResize="0"/>
          <p:nvPr/>
        </p:nvPicPr>
        <p:blipFill rotWithShape="1">
          <a:blip r:embed="rId9">
            <a:alphaModFix/>
          </a:blip>
          <a:srcRect l="18215" r="18215"/>
          <a:stretch/>
        </p:blipFill>
        <p:spPr>
          <a:xfrm>
            <a:off x="4980229" y="2146294"/>
            <a:ext cx="404399" cy="294277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</p:pic>
      <p:pic>
        <p:nvPicPr>
          <p:cNvPr id="1062" name="Google Shape;1062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80016" y="1752100"/>
            <a:ext cx="447566" cy="344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3" name="Google Shape;1063;p17"/>
          <p:cNvCxnSpPr/>
          <p:nvPr/>
        </p:nvCxnSpPr>
        <p:spPr>
          <a:xfrm>
            <a:off x="6214168" y="4740558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4" name="Google Shape;1064;p17"/>
          <p:cNvCxnSpPr/>
          <p:nvPr/>
        </p:nvCxnSpPr>
        <p:spPr>
          <a:xfrm rot="10800000">
            <a:off x="6214168" y="4570185"/>
            <a:ext cx="0" cy="17037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5" name="Google Shape;1065;p17"/>
          <p:cNvCxnSpPr/>
          <p:nvPr/>
        </p:nvCxnSpPr>
        <p:spPr>
          <a:xfrm>
            <a:off x="6214168" y="5087702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6" name="Google Shape;1066;p17"/>
          <p:cNvCxnSpPr/>
          <p:nvPr/>
        </p:nvCxnSpPr>
        <p:spPr>
          <a:xfrm rot="10800000">
            <a:off x="6214168" y="5087702"/>
            <a:ext cx="0" cy="1347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67" name="Google Shape;1067;p17"/>
          <p:cNvCxnSpPr/>
          <p:nvPr/>
        </p:nvCxnSpPr>
        <p:spPr>
          <a:xfrm>
            <a:off x="6214168" y="5450499"/>
            <a:ext cx="58099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cxnSp>
        <p:nvCxnSpPr>
          <p:cNvPr id="1068" name="Google Shape;1068;p17"/>
          <p:cNvCxnSpPr/>
          <p:nvPr/>
        </p:nvCxnSpPr>
        <p:spPr>
          <a:xfrm rot="10800000">
            <a:off x="6214168" y="5450499"/>
            <a:ext cx="0" cy="75370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504266" y="2448728"/>
            <a:ext cx="2257522" cy="864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pic>
        <p:nvPicPr>
          <p:cNvPr id="1075" name="Google Shape;1075;p18"/>
          <p:cNvPicPr preferRelativeResize="0"/>
          <p:nvPr/>
        </p:nvPicPr>
        <p:blipFill rotWithShape="1">
          <a:blip r:embed="rId3">
            <a:alphaModFix/>
          </a:blip>
          <a:srcRect l="11447" t="8409" r="21860" b="23176"/>
          <a:stretch/>
        </p:blipFill>
        <p:spPr>
          <a:xfrm>
            <a:off x="9880518" y="1533833"/>
            <a:ext cx="1881270" cy="720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1076" name="Google Shape;1076;p18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Insert image into mock-up screen (mobile/laptop)</a:t>
            </a:r>
            <a:endParaRPr/>
          </a:p>
        </p:txBody>
      </p:sp>
      <p:cxnSp>
        <p:nvCxnSpPr>
          <p:cNvPr id="1077" name="Google Shape;1077;p18"/>
          <p:cNvCxnSpPr/>
          <p:nvPr/>
        </p:nvCxnSpPr>
        <p:spPr>
          <a:xfrm rot="10800000">
            <a:off x="5291999" y="234844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8" name="Google Shape;1078;p18"/>
          <p:cNvCxnSpPr/>
          <p:nvPr/>
        </p:nvCxnSpPr>
        <p:spPr>
          <a:xfrm rot="10800000">
            <a:off x="5291999" y="3416482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079" name="Google Shape;1079;p18"/>
          <p:cNvCxnSpPr/>
          <p:nvPr/>
        </p:nvCxnSpPr>
        <p:spPr>
          <a:xfrm rot="10800000">
            <a:off x="5291999" y="4980217"/>
            <a:ext cx="646978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80" name="Google Shape;1080;p18"/>
          <p:cNvSpPr/>
          <p:nvPr/>
        </p:nvSpPr>
        <p:spPr>
          <a:xfrm>
            <a:off x="5328000" y="1616850"/>
            <a:ext cx="41696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Paste image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image from external source with Ctrl+C and paste with Ctrl+V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5328000" y="2448728"/>
            <a:ext cx="41696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size &amp; determine image area: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 image size and determine image area</a:t>
            </a: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5328000" y="3529683"/>
            <a:ext cx="280800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 image to image mask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image mask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in the tab «Shape Format / </a:t>
            </a:r>
            <a:b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Merge Shapes» on «Intersect»</a:t>
            </a: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5328000" y="5095788"/>
            <a:ext cx="32760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image with mock-up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 image behind mock-up</a:t>
            </a:r>
            <a:endParaRPr/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Activate image and mock-up and align both horizontally (Align Center) and vertically (Align Middle)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image and mock-up with Ctrl+G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0443538" y="2486085"/>
            <a:ext cx="370891" cy="792000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0" tIns="95875" rIns="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645891" y="1901419"/>
            <a:ext cx="1106662" cy="2373969"/>
          </a:xfrm>
          <a:prstGeom prst="roundRect">
            <a:avLst>
              <a:gd name="adj" fmla="val 16667"/>
            </a:avLst>
          </a:prstGeom>
          <a:solidFill>
            <a:schemeClr val="accent1">
              <a:alpha val="74901"/>
            </a:schemeClr>
          </a:solidFill>
          <a:ln>
            <a:noFill/>
          </a:ln>
        </p:spPr>
        <p:txBody>
          <a:bodyPr spcFirstLastPara="1" wrap="square" lIns="143800" tIns="95875" rIns="143800" bIns="95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mask</a:t>
            </a:r>
            <a:endParaRPr/>
          </a:p>
        </p:txBody>
      </p:sp>
      <p:pic>
        <p:nvPicPr>
          <p:cNvPr id="1086" name="Google Shape;1086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999" y="1533833"/>
            <a:ext cx="1198365" cy="2426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18"/>
          <p:cNvGrpSpPr/>
          <p:nvPr/>
        </p:nvGrpSpPr>
        <p:grpSpPr>
          <a:xfrm>
            <a:off x="11103958" y="5082272"/>
            <a:ext cx="657830" cy="1332000"/>
            <a:chOff x="4126180" y="387649"/>
            <a:chExt cx="2056248" cy="4163583"/>
          </a:xfrm>
        </p:grpSpPr>
        <p:pic>
          <p:nvPicPr>
            <p:cNvPr id="1088" name="Google Shape;1088;p18"/>
            <p:cNvPicPr preferRelativeResize="0"/>
            <p:nvPr/>
          </p:nvPicPr>
          <p:blipFill rotWithShape="1">
            <a:blip r:embed="rId3">
              <a:alphaModFix/>
            </a:blip>
            <a:srcRect l="42680" t="4272" r="41574" b="5574"/>
            <a:stretch/>
          </p:blipFill>
          <p:spPr>
            <a:xfrm>
              <a:off x="4220185" y="462052"/>
              <a:ext cx="1868241" cy="401477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089" name="Google Shape;108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6180" y="387649"/>
              <a:ext cx="2056248" cy="4163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p18"/>
          <p:cNvPicPr preferRelativeResize="0"/>
          <p:nvPr/>
        </p:nvPicPr>
        <p:blipFill rotWithShape="1">
          <a:blip r:embed="rId3">
            <a:alphaModFix/>
          </a:blip>
          <a:srcRect l="42680" t="4272" r="41574" b="5574"/>
          <a:stretch/>
        </p:blipFill>
        <p:spPr>
          <a:xfrm>
            <a:off x="11141953" y="3534075"/>
            <a:ext cx="619835" cy="1332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cxnSp>
        <p:nvCxnSpPr>
          <p:cNvPr id="1091" name="Google Shape;1091;p18"/>
          <p:cNvCxnSpPr/>
          <p:nvPr/>
        </p:nvCxnSpPr>
        <p:spPr>
          <a:xfrm>
            <a:off x="1630364" y="1747178"/>
            <a:ext cx="34611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oval" w="med" len="med"/>
          </a:ln>
        </p:spPr>
      </p:cxnSp>
      <p:sp>
        <p:nvSpPr>
          <p:cNvPr id="1092" name="Google Shape;1092;p18"/>
          <p:cNvSpPr txBox="1"/>
          <p:nvPr/>
        </p:nvSpPr>
        <p:spPr>
          <a:xfrm>
            <a:off x="1976474" y="1593290"/>
            <a:ext cx="900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Mock-up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18"/>
          <p:cNvGrpSpPr/>
          <p:nvPr/>
        </p:nvGrpSpPr>
        <p:grpSpPr>
          <a:xfrm>
            <a:off x="2532954" y="2348442"/>
            <a:ext cx="2014645" cy="4079346"/>
            <a:chOff x="3124086" y="2147025"/>
            <a:chExt cx="2124148" cy="4301072"/>
          </a:xfrm>
        </p:grpSpPr>
        <p:pic>
          <p:nvPicPr>
            <p:cNvPr id="1094" name="Google Shape;1094;p18"/>
            <p:cNvPicPr preferRelativeResize="0"/>
            <p:nvPr/>
          </p:nvPicPr>
          <p:blipFill rotWithShape="1">
            <a:blip r:embed="rId3">
              <a:alphaModFix/>
            </a:blip>
            <a:srcRect l="41395" t="925" r="41381" b="545"/>
            <a:stretch/>
          </p:blipFill>
          <p:spPr>
            <a:xfrm>
              <a:off x="3205360" y="2193586"/>
              <a:ext cx="1961601" cy="4207952"/>
            </a:xfrm>
            <a:custGeom>
              <a:avLst/>
              <a:gdLst/>
              <a:ahLst/>
              <a:cxnLst/>
              <a:rect l="l" t="t" r="r" b="b"/>
              <a:pathLst>
                <a:path w="1961601" h="4207952" extrusionOk="0">
                  <a:moveTo>
                    <a:pt x="326940" y="0"/>
                  </a:moveTo>
                  <a:lnTo>
                    <a:pt x="1634661" y="0"/>
                  </a:lnTo>
                  <a:cubicBezTo>
                    <a:pt x="1815225" y="0"/>
                    <a:pt x="1961601" y="146376"/>
                    <a:pt x="1961601" y="326940"/>
                  </a:cubicBezTo>
                  <a:lnTo>
                    <a:pt x="1961601" y="3881012"/>
                  </a:lnTo>
                  <a:cubicBezTo>
                    <a:pt x="1961601" y="4061576"/>
                    <a:pt x="1815225" y="4207952"/>
                    <a:pt x="1634661" y="4207952"/>
                  </a:cubicBezTo>
                  <a:lnTo>
                    <a:pt x="326940" y="4207952"/>
                  </a:lnTo>
                  <a:cubicBezTo>
                    <a:pt x="146376" y="4207952"/>
                    <a:pt x="0" y="4061576"/>
                    <a:pt x="0" y="3881012"/>
                  </a:cubicBezTo>
                  <a:lnTo>
                    <a:pt x="0" y="326940"/>
                  </a:lnTo>
                  <a:cubicBezTo>
                    <a:pt x="0" y="146376"/>
                    <a:pt x="146376" y="0"/>
                    <a:pt x="326940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1095" name="Google Shape;10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24086" y="2147025"/>
              <a:ext cx="2124148" cy="43010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18"/>
          <p:cNvGrpSpPr/>
          <p:nvPr/>
        </p:nvGrpSpPr>
        <p:grpSpPr>
          <a:xfrm>
            <a:off x="1199222" y="4392591"/>
            <a:ext cx="1140370" cy="622662"/>
            <a:chOff x="1199222" y="4392591"/>
            <a:chExt cx="1140370" cy="622662"/>
          </a:xfrm>
        </p:grpSpPr>
        <p:cxnSp>
          <p:nvCxnSpPr>
            <p:cNvPr id="1097" name="Google Shape;1097;p18"/>
            <p:cNvCxnSpPr/>
            <p:nvPr/>
          </p:nvCxnSpPr>
          <p:spPr>
            <a:xfrm rot="10800000">
              <a:off x="1199222" y="5015253"/>
              <a:ext cx="114037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triangle" w="med" len="med"/>
              <a:tailEnd type="none" w="sm" len="sm"/>
            </a:ln>
          </p:spPr>
        </p:cxnSp>
        <p:cxnSp>
          <p:nvCxnSpPr>
            <p:cNvPr id="1098" name="Google Shape;1098;p18"/>
            <p:cNvCxnSpPr/>
            <p:nvPr/>
          </p:nvCxnSpPr>
          <p:spPr>
            <a:xfrm rot="10800000">
              <a:off x="1199222" y="4392591"/>
              <a:ext cx="0" cy="622662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099" name="Google Shape;1099;p18"/>
          <p:cNvGrpSpPr/>
          <p:nvPr/>
        </p:nvGrpSpPr>
        <p:grpSpPr>
          <a:xfrm>
            <a:off x="9094355" y="3529683"/>
            <a:ext cx="1872501" cy="1331619"/>
            <a:chOff x="9092844" y="3529683"/>
            <a:chExt cx="1872501" cy="1331619"/>
          </a:xfrm>
        </p:grpSpPr>
        <p:sp>
          <p:nvSpPr>
            <p:cNvPr id="1100" name="Google Shape;1100;p18"/>
            <p:cNvSpPr/>
            <p:nvPr/>
          </p:nvSpPr>
          <p:spPr>
            <a:xfrm flipH="1">
              <a:off x="9092844" y="3529683"/>
              <a:ext cx="1872501" cy="1331619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162214" y="3617845"/>
              <a:ext cx="715035" cy="11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178865" y="3617845"/>
              <a:ext cx="872000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p18"/>
            <p:cNvSpPr/>
            <p:nvPr/>
          </p:nvSpPr>
          <p:spPr>
            <a:xfrm>
              <a:off x="10189485" y="4518391"/>
              <a:ext cx="553272" cy="173844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18"/>
          <p:cNvGrpSpPr/>
          <p:nvPr/>
        </p:nvGrpSpPr>
        <p:grpSpPr>
          <a:xfrm>
            <a:off x="8914856" y="5082272"/>
            <a:ext cx="2052000" cy="1332000"/>
            <a:chOff x="8914856" y="5082272"/>
            <a:chExt cx="2052000" cy="1332000"/>
          </a:xfrm>
        </p:grpSpPr>
        <p:sp>
          <p:nvSpPr>
            <p:cNvPr id="1105" name="Google Shape;1105;p18"/>
            <p:cNvSpPr/>
            <p:nvPr/>
          </p:nvSpPr>
          <p:spPr>
            <a:xfrm flipH="1">
              <a:off x="8914856" y="5082272"/>
              <a:ext cx="2052000" cy="1332000"/>
            </a:xfrm>
            <a:prstGeom prst="rect">
              <a:avLst/>
            </a:prstGeom>
            <a:solidFill>
              <a:schemeClr val="lt1"/>
            </a:solidFill>
            <a:ln w="107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6" name="Google Shape;1106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000519" y="5172272"/>
              <a:ext cx="8799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7" name="Google Shape;1107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968777" y="5172272"/>
              <a:ext cx="909983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8" name="Google Shape;1108;p18"/>
            <p:cNvSpPr/>
            <p:nvPr/>
          </p:nvSpPr>
          <p:spPr>
            <a:xfrm>
              <a:off x="9971164" y="5175576"/>
              <a:ext cx="252000" cy="39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10014804" y="5670125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10014804" y="6089998"/>
              <a:ext cx="576000" cy="180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f5cd5a2ba_0_22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IN TRELLO SYSTEM</a:t>
            </a:r>
            <a:endParaRPr/>
          </a:p>
        </p:txBody>
      </p:sp>
      <p:sp>
        <p:nvSpPr>
          <p:cNvPr id="259" name="Google Shape;259;g36f5cd5a2ba_0_22"/>
          <p:cNvSpPr txBox="1">
            <a:spLocks noGrp="1"/>
          </p:cNvSpPr>
          <p:nvPr>
            <p:ph type="body" idx="1"/>
          </p:nvPr>
        </p:nvSpPr>
        <p:spPr>
          <a:xfrm>
            <a:off x="903500" y="1273625"/>
            <a:ext cx="96513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60" name="Google Shape;260;g36f5cd5a2ba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500" y="1273625"/>
            <a:ext cx="9651301" cy="512375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6f5cd5a2ba_0_22"/>
          <p:cNvSpPr txBox="1"/>
          <p:nvPr/>
        </p:nvSpPr>
        <p:spPr>
          <a:xfrm>
            <a:off x="6719025" y="1309625"/>
            <a:ext cx="810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2" name="Google Shape;262;g36f5cd5a2ba_0_22"/>
          <p:cNvSpPr/>
          <p:nvPr/>
        </p:nvSpPr>
        <p:spPr>
          <a:xfrm>
            <a:off x="7639450" y="2001750"/>
            <a:ext cx="2786400" cy="433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cxnSp>
        <p:nvCxnSpPr>
          <p:cNvPr id="263" name="Google Shape;263;g36f5cd5a2ba_0_22"/>
          <p:cNvCxnSpPr>
            <a:endCxn id="261" idx="2"/>
          </p:cNvCxnSpPr>
          <p:nvPr/>
        </p:nvCxnSpPr>
        <p:spPr>
          <a:xfrm rot="10800000">
            <a:off x="7124175" y="1747925"/>
            <a:ext cx="484500" cy="8739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g36f5cd5a2ba_0_22"/>
          <p:cNvSpPr txBox="1"/>
          <p:nvPr/>
        </p:nvSpPr>
        <p:spPr>
          <a:xfrm>
            <a:off x="5403275" y="1309625"/>
            <a:ext cx="1300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rgbClr val="F5AD33"/>
              </a:solidFill>
            </a:endParaRPr>
          </a:p>
        </p:txBody>
      </p:sp>
      <p:cxnSp>
        <p:nvCxnSpPr>
          <p:cNvPr id="265" name="Google Shape;265;g36f5cd5a2ba_0_22"/>
          <p:cNvCxnSpPr/>
          <p:nvPr/>
        </p:nvCxnSpPr>
        <p:spPr>
          <a:xfrm flipH="1">
            <a:off x="4801625" y="1614250"/>
            <a:ext cx="904800" cy="7404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Google Shape;266;g36f5cd5a2ba_0_22"/>
          <p:cNvSpPr/>
          <p:nvPr/>
        </p:nvSpPr>
        <p:spPr>
          <a:xfrm>
            <a:off x="1131025" y="1391325"/>
            <a:ext cx="3660300" cy="43320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"/>
          <p:cNvSpPr/>
          <p:nvPr/>
        </p:nvSpPr>
        <p:spPr>
          <a:xfrm>
            <a:off x="431998" y="1098550"/>
            <a:ext cx="11329789" cy="53292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9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template EN</a:t>
            </a:r>
            <a:endParaRPr/>
          </a:p>
        </p:txBody>
      </p:sp>
      <p:sp>
        <p:nvSpPr>
          <p:cNvPr id="1118" name="Google Shape;1118;p19"/>
          <p:cNvSpPr txBox="1"/>
          <p:nvPr/>
        </p:nvSpPr>
        <p:spPr>
          <a:xfrm>
            <a:off x="864000" y="4246162"/>
            <a:ext cx="10468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guide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2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Working area, guides &amp; ruler</a:t>
            </a:r>
            <a:endParaRPr/>
          </a:p>
        </p:txBody>
      </p:sp>
      <p:sp>
        <p:nvSpPr>
          <p:cNvPr id="1125" name="Google Shape;1125;p20"/>
          <p:cNvSpPr txBox="1"/>
          <p:nvPr/>
        </p:nvSpPr>
        <p:spPr>
          <a:xfrm>
            <a:off x="428626" y="1530000"/>
            <a:ext cx="2316966" cy="48977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44000" tIns="144000" rIns="96000" bIns="192000" anchor="t" anchorCtr="0">
            <a:noAutofit/>
          </a:bodyPr>
          <a:lstStyle/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33"/>
              <a:buFont typeface="Arial"/>
              <a:buNone/>
            </a:pPr>
            <a:r>
              <a:rPr lang="en-GB" sz="21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Working area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Depending on the slide, a single-column layout, a 2-column or 3-column layout is used.</a:t>
            </a:r>
            <a:endParaRPr/>
          </a:p>
          <a:p>
            <a:pPr marL="0" marR="0" lvl="3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 the ruler and guides in the «View» tab.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p20"/>
          <p:cNvGrpSpPr/>
          <p:nvPr/>
        </p:nvGrpSpPr>
        <p:grpSpPr>
          <a:xfrm>
            <a:off x="3114844" y="4119731"/>
            <a:ext cx="4003530" cy="2218887"/>
            <a:chOff x="3114844" y="4107426"/>
            <a:chExt cx="4003530" cy="2218887"/>
          </a:xfrm>
        </p:grpSpPr>
        <p:pic>
          <p:nvPicPr>
            <p:cNvPr id="1127" name="Google Shape;1127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4845" y="4107426"/>
              <a:ext cx="4003529" cy="22188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28" name="Google Shape;1128;p20"/>
            <p:cNvGrpSpPr/>
            <p:nvPr/>
          </p:nvGrpSpPr>
          <p:grpSpPr>
            <a:xfrm>
              <a:off x="3114844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29" name="Google Shape;1129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0" name="Google Shape;1130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1" name="Google Shape;1131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20"/>
              <p:cNvCxnSpPr/>
              <p:nvPr/>
            </p:nvCxnSpPr>
            <p:spPr>
              <a:xfrm rot="10800000">
                <a:off x="235812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35" name="Google Shape;1135;p20"/>
          <p:cNvGrpSpPr/>
          <p:nvPr/>
        </p:nvGrpSpPr>
        <p:grpSpPr>
          <a:xfrm>
            <a:off x="7758258" y="4107426"/>
            <a:ext cx="4003530" cy="2231192"/>
            <a:chOff x="7758258" y="4107426"/>
            <a:chExt cx="4003530" cy="2231192"/>
          </a:xfrm>
        </p:grpSpPr>
        <p:pic>
          <p:nvPicPr>
            <p:cNvPr id="1136" name="Google Shape;1136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770071" y="4107426"/>
              <a:ext cx="3966563" cy="223119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13725"/>
                </a:srgbClr>
              </a:outerShdw>
            </a:effectLst>
          </p:spPr>
        </p:pic>
        <p:grpSp>
          <p:nvGrpSpPr>
            <p:cNvPr id="1137" name="Google Shape;1137;p20"/>
            <p:cNvGrpSpPr/>
            <p:nvPr/>
          </p:nvGrpSpPr>
          <p:grpSpPr>
            <a:xfrm>
              <a:off x="7758258" y="4107426"/>
              <a:ext cx="4003530" cy="2218887"/>
              <a:chOff x="541598" y="3398103"/>
              <a:chExt cx="3614791" cy="2030400"/>
            </a:xfrm>
          </p:grpSpPr>
          <p:cxnSp>
            <p:nvCxnSpPr>
              <p:cNvPr id="1138" name="Google Shape;1138;p20"/>
              <p:cNvCxnSpPr/>
              <p:nvPr/>
            </p:nvCxnSpPr>
            <p:spPr>
              <a:xfrm rot="10800000">
                <a:off x="541598" y="371060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39" name="Google Shape;1139;p20"/>
              <p:cNvCxnSpPr/>
              <p:nvPr/>
            </p:nvCxnSpPr>
            <p:spPr>
              <a:xfrm rot="10800000">
                <a:off x="541598" y="5314122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0" name="Google Shape;1140;p20"/>
              <p:cNvCxnSpPr/>
              <p:nvPr/>
            </p:nvCxnSpPr>
            <p:spPr>
              <a:xfrm rot="10800000">
                <a:off x="541598" y="3829879"/>
                <a:ext cx="3614791" cy="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1" name="Google Shape;1141;p20"/>
              <p:cNvCxnSpPr/>
              <p:nvPr/>
            </p:nvCxnSpPr>
            <p:spPr>
              <a:xfrm rot="10800000">
                <a:off x="66086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2" name="Google Shape;1142;p20"/>
              <p:cNvCxnSpPr/>
              <p:nvPr/>
            </p:nvCxnSpPr>
            <p:spPr>
              <a:xfrm rot="10800000">
                <a:off x="4040172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3" name="Google Shape;1143;p20"/>
              <p:cNvCxnSpPr/>
              <p:nvPr/>
            </p:nvCxnSpPr>
            <p:spPr>
              <a:xfrm rot="10800000">
                <a:off x="1814045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4" name="Google Shape;1144;p20"/>
              <p:cNvCxnSpPr/>
              <p:nvPr/>
            </p:nvCxnSpPr>
            <p:spPr>
              <a:xfrm rot="10800000">
                <a:off x="2969463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5" name="Google Shape;1145;p20"/>
              <p:cNvCxnSpPr/>
              <p:nvPr/>
            </p:nvCxnSpPr>
            <p:spPr>
              <a:xfrm rot="10800000">
                <a:off x="2875078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46" name="Google Shape;1146;p20"/>
              <p:cNvCxnSpPr/>
              <p:nvPr/>
            </p:nvCxnSpPr>
            <p:spPr>
              <a:xfrm rot="10800000">
                <a:off x="1743261" y="3398103"/>
                <a:ext cx="0" cy="2030400"/>
              </a:xfrm>
              <a:prstGeom prst="straightConnector1">
                <a:avLst/>
              </a:prstGeom>
              <a:noFill/>
              <a:ln w="22225" cap="flat" cmpd="sng">
                <a:solidFill>
                  <a:srgbClr val="6697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147" name="Google Shape;1147;p20"/>
          <p:cNvGrpSpPr/>
          <p:nvPr/>
        </p:nvGrpSpPr>
        <p:grpSpPr>
          <a:xfrm>
            <a:off x="5095554" y="2157413"/>
            <a:ext cx="4608000" cy="1404000"/>
            <a:chOff x="5778424" y="2265151"/>
            <a:chExt cx="4608000" cy="1404000"/>
          </a:xfrm>
        </p:grpSpPr>
        <p:sp>
          <p:nvSpPr>
            <p:cNvPr id="1148" name="Google Shape;1148;p20"/>
            <p:cNvSpPr/>
            <p:nvPr/>
          </p:nvSpPr>
          <p:spPr>
            <a:xfrm>
              <a:off x="5778424" y="2265151"/>
              <a:ext cx="4608000" cy="140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63500" sx="101000" sy="101000" algn="ctr" rotWithShape="0">
                <a:srgbClr val="000000">
                  <a:alpha val="13725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10997" y="2391151"/>
              <a:ext cx="4342855" cy="11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0" name="Google Shape;1150;p20"/>
            <p:cNvSpPr/>
            <p:nvPr/>
          </p:nvSpPr>
          <p:spPr>
            <a:xfrm>
              <a:off x="9288585" y="2416151"/>
              <a:ext cx="467530" cy="303877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6252738" y="2692301"/>
              <a:ext cx="540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6252738" y="3109001"/>
              <a:ext cx="612000" cy="216000"/>
            </a:xfrm>
            <a:prstGeom prst="rect">
              <a:avLst/>
            </a:prstGeom>
            <a:solidFill>
              <a:srgbClr val="F39800">
                <a:alpha val="20000"/>
              </a:srgbClr>
            </a:solidFill>
            <a:ln w="28575" cap="rnd" cmpd="sng">
              <a:solidFill>
                <a:srgbClr val="F3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21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10143236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GB"/>
              <a:t>bbv colour theme</a:t>
            </a:r>
            <a:endParaRPr/>
          </a:p>
        </p:txBody>
      </p:sp>
      <p:cxnSp>
        <p:nvCxnSpPr>
          <p:cNvPr id="1159" name="Google Shape;1159;p21"/>
          <p:cNvCxnSpPr/>
          <p:nvPr/>
        </p:nvCxnSpPr>
        <p:spPr>
          <a:xfrm>
            <a:off x="4456762" y="2173030"/>
            <a:ext cx="0" cy="42547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60" name="Google Shape;1160;p21"/>
          <p:cNvSpPr txBox="1"/>
          <p:nvPr/>
        </p:nvSpPr>
        <p:spPr>
          <a:xfrm>
            <a:off x="6500129" y="3218607"/>
            <a:ext cx="133461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accent</a:t>
            </a:r>
            <a:endParaRPr/>
          </a:p>
        </p:txBody>
      </p:sp>
      <p:sp>
        <p:nvSpPr>
          <p:cNvPr id="1161" name="Google Shape;1161;p21"/>
          <p:cNvSpPr/>
          <p:nvPr/>
        </p:nvSpPr>
        <p:spPr>
          <a:xfrm>
            <a:off x="6872824" y="2173030"/>
            <a:ext cx="602773" cy="5458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1"/>
          <p:cNvSpPr/>
          <p:nvPr/>
        </p:nvSpPr>
        <p:spPr>
          <a:xfrm>
            <a:off x="9021671" y="2173030"/>
            <a:ext cx="602773" cy="5458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21"/>
          <p:cNvSpPr/>
          <p:nvPr/>
        </p:nvSpPr>
        <p:spPr>
          <a:xfrm>
            <a:off x="9736741" y="2173030"/>
            <a:ext cx="602773" cy="5458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21"/>
          <p:cNvSpPr/>
          <p:nvPr/>
        </p:nvSpPr>
        <p:spPr>
          <a:xfrm>
            <a:off x="5440259" y="2173030"/>
            <a:ext cx="602773" cy="54589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/>
          <p:nvPr/>
        </p:nvSpPr>
        <p:spPr>
          <a:xfrm>
            <a:off x="8305389" y="2173030"/>
            <a:ext cx="602773" cy="5458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21"/>
          <p:cNvSpPr/>
          <p:nvPr/>
        </p:nvSpPr>
        <p:spPr>
          <a:xfrm>
            <a:off x="11169312" y="2173030"/>
            <a:ext cx="602773" cy="5458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0453025" y="2172971"/>
            <a:ext cx="602773" cy="54512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7589112" y="2173030"/>
            <a:ext cx="602773" cy="545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4723977" y="2173030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21"/>
          <p:cNvSpPr/>
          <p:nvPr/>
        </p:nvSpPr>
        <p:spPr>
          <a:xfrm>
            <a:off x="6151988" y="2173030"/>
            <a:ext cx="602773" cy="545895"/>
          </a:xfrm>
          <a:prstGeom prst="rect">
            <a:avLst/>
          </a:prstGeom>
          <a:solidFill>
            <a:schemeClr val="lt2"/>
          </a:solidFill>
          <a:ln w="1077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1" name="Google Shape;1171;p21"/>
          <p:cNvGrpSpPr/>
          <p:nvPr/>
        </p:nvGrpSpPr>
        <p:grpSpPr>
          <a:xfrm>
            <a:off x="6869091" y="2885609"/>
            <a:ext cx="602764" cy="217375"/>
            <a:chOff x="4697470" y="3209373"/>
            <a:chExt cx="433615" cy="163031"/>
          </a:xfrm>
        </p:grpSpPr>
        <p:cxnSp>
          <p:nvCxnSpPr>
            <p:cNvPr id="1172" name="Google Shape;1172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74" name="Google Shape;1174;p21"/>
          <p:cNvSpPr txBox="1"/>
          <p:nvPr/>
        </p:nvSpPr>
        <p:spPr>
          <a:xfrm>
            <a:off x="428625" y="2157413"/>
            <a:ext cx="2124000" cy="427036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26714" sx="101000" sy="101000" algn="ctr" rotWithShape="0">
              <a:srgbClr val="000000">
                <a:alpha val="17647"/>
              </a:srgbClr>
            </a:outerShdw>
          </a:effectLst>
        </p:spPr>
        <p:txBody>
          <a:bodyPr spcFirstLastPara="1" wrap="square" lIns="96000" tIns="96000" rIns="96000" bIns="96000" anchor="t" anchorCtr="0">
            <a:noAutofit/>
          </a:bodyPr>
          <a:lstStyle/>
          <a:p>
            <a:pPr marL="2286000" marR="0" lvl="5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5" name="Google Shape;11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610" y="2406096"/>
            <a:ext cx="1966241" cy="141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21"/>
          <p:cNvPicPr preferRelativeResize="0"/>
          <p:nvPr/>
        </p:nvPicPr>
        <p:blipFill rotWithShape="1">
          <a:blip r:embed="rId4">
            <a:alphaModFix/>
          </a:blip>
          <a:srcRect b="61547"/>
          <a:stretch/>
        </p:blipFill>
        <p:spPr>
          <a:xfrm>
            <a:off x="511071" y="4046276"/>
            <a:ext cx="1972780" cy="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21"/>
          <p:cNvPicPr preferRelativeResize="0"/>
          <p:nvPr/>
        </p:nvPicPr>
        <p:blipFill rotWithShape="1">
          <a:blip r:embed="rId4">
            <a:alphaModFix/>
          </a:blip>
          <a:srcRect t="69635"/>
          <a:stretch/>
        </p:blipFill>
        <p:spPr>
          <a:xfrm>
            <a:off x="511071" y="5694748"/>
            <a:ext cx="1972780" cy="54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1"/>
          <p:cNvPicPr preferRelativeResize="0"/>
          <p:nvPr/>
        </p:nvPicPr>
        <p:blipFill rotWithShape="1">
          <a:blip r:embed="rId4">
            <a:alphaModFix/>
          </a:blip>
          <a:srcRect t="40500" b="29135"/>
          <a:stretch/>
        </p:blipFill>
        <p:spPr>
          <a:xfrm>
            <a:off x="511071" y="4936926"/>
            <a:ext cx="1972780" cy="542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9" name="Google Shape;1179;p21"/>
          <p:cNvGrpSpPr/>
          <p:nvPr/>
        </p:nvGrpSpPr>
        <p:grpSpPr>
          <a:xfrm>
            <a:off x="524672" y="4936926"/>
            <a:ext cx="1959179" cy="1300399"/>
            <a:chOff x="497501" y="3256429"/>
            <a:chExt cx="1873031" cy="1211928"/>
          </a:xfrm>
        </p:grpSpPr>
        <p:sp>
          <p:nvSpPr>
            <p:cNvPr id="1180" name="Google Shape;1180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81" name="Google Shape;1181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183" name="Google Shape;1183;p21"/>
          <p:cNvSpPr txBox="1"/>
          <p:nvPr/>
        </p:nvSpPr>
        <p:spPr>
          <a:xfrm>
            <a:off x="3094780" y="2533796"/>
            <a:ext cx="1326145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Always OK!</a:t>
            </a:r>
            <a:endParaRPr/>
          </a:p>
        </p:txBody>
      </p:sp>
      <p:sp>
        <p:nvSpPr>
          <p:cNvPr id="1184" name="Google Shape;1184;p21"/>
          <p:cNvSpPr txBox="1"/>
          <p:nvPr/>
        </p:nvSpPr>
        <p:spPr>
          <a:xfrm>
            <a:off x="3094781" y="3162271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sp>
        <p:nvSpPr>
          <p:cNvPr id="1185" name="Google Shape;1185;p21"/>
          <p:cNvSpPr txBox="1"/>
          <p:nvPr/>
        </p:nvSpPr>
        <p:spPr>
          <a:xfrm>
            <a:off x="3094775" y="5362856"/>
            <a:ext cx="1109837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0613"/>
              </a:buClr>
              <a:buSzPts val="1200"/>
              <a:buFont typeface="Arial"/>
              <a:buNone/>
            </a:pPr>
            <a:r>
              <a:rPr lang="en-GB" sz="1200">
                <a:solidFill>
                  <a:srgbClr val="E30613"/>
                </a:solidFill>
                <a:latin typeface="Arial"/>
                <a:ea typeface="Arial"/>
                <a:cs typeface="Arial"/>
                <a:sym typeface="Arial"/>
              </a:rPr>
              <a:t>Never, please!</a:t>
            </a:r>
            <a:endParaRPr/>
          </a:p>
        </p:txBody>
      </p:sp>
      <p:grpSp>
        <p:nvGrpSpPr>
          <p:cNvPr id="1186" name="Google Shape;1186;p21"/>
          <p:cNvGrpSpPr/>
          <p:nvPr/>
        </p:nvGrpSpPr>
        <p:grpSpPr>
          <a:xfrm>
            <a:off x="2709977" y="2656723"/>
            <a:ext cx="217375" cy="189729"/>
            <a:chOff x="5954751" y="2230813"/>
            <a:chExt cx="356839" cy="232815"/>
          </a:xfrm>
        </p:grpSpPr>
        <p:cxnSp>
          <p:nvCxnSpPr>
            <p:cNvPr id="1187" name="Google Shape;118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89" name="Google Shape;1189;p21"/>
          <p:cNvGrpSpPr/>
          <p:nvPr/>
        </p:nvGrpSpPr>
        <p:grpSpPr>
          <a:xfrm>
            <a:off x="2709977" y="2931578"/>
            <a:ext cx="217375" cy="887752"/>
            <a:chOff x="5954751" y="2230813"/>
            <a:chExt cx="356839" cy="232815"/>
          </a:xfrm>
        </p:grpSpPr>
        <p:cxnSp>
          <p:nvCxnSpPr>
            <p:cNvPr id="1190" name="Google Shape;1190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1" name="Google Shape;1191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192" name="Google Shape;1192;p21"/>
          <p:cNvGrpSpPr/>
          <p:nvPr/>
        </p:nvGrpSpPr>
        <p:grpSpPr>
          <a:xfrm>
            <a:off x="2709977" y="4936926"/>
            <a:ext cx="217375" cy="1313642"/>
            <a:chOff x="5954751" y="2230813"/>
            <a:chExt cx="356839" cy="232815"/>
          </a:xfrm>
        </p:grpSpPr>
        <p:cxnSp>
          <p:nvCxnSpPr>
            <p:cNvPr id="1193" name="Google Shape;1193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4" name="Google Shape;1194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5" name="Google Shape;1195;p21"/>
          <p:cNvSpPr txBox="1"/>
          <p:nvPr/>
        </p:nvSpPr>
        <p:spPr>
          <a:xfrm>
            <a:off x="3094781" y="4179356"/>
            <a:ext cx="1109834" cy="4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selectively and sparingly</a:t>
            </a:r>
            <a:endParaRPr/>
          </a:p>
        </p:txBody>
      </p:sp>
      <p:grpSp>
        <p:nvGrpSpPr>
          <p:cNvPr id="1196" name="Google Shape;1196;p21"/>
          <p:cNvGrpSpPr/>
          <p:nvPr/>
        </p:nvGrpSpPr>
        <p:grpSpPr>
          <a:xfrm>
            <a:off x="2709977" y="4014659"/>
            <a:ext cx="217375" cy="746773"/>
            <a:chOff x="5954751" y="2230813"/>
            <a:chExt cx="356839" cy="232815"/>
          </a:xfrm>
        </p:grpSpPr>
        <p:cxnSp>
          <p:nvCxnSpPr>
            <p:cNvPr id="1197" name="Google Shape;1197;p21"/>
            <p:cNvCxnSpPr/>
            <p:nvPr/>
          </p:nvCxnSpPr>
          <p:spPr>
            <a:xfrm>
              <a:off x="5954751" y="2347220"/>
              <a:ext cx="356839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198" name="Google Shape;1198;p21"/>
            <p:cNvCxnSpPr/>
            <p:nvPr/>
          </p:nvCxnSpPr>
          <p:spPr>
            <a:xfrm>
              <a:off x="5954751" y="2230813"/>
              <a:ext cx="0" cy="2328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199" name="Google Shape;1199;p21"/>
          <p:cNvSpPr/>
          <p:nvPr/>
        </p:nvSpPr>
        <p:spPr>
          <a:xfrm>
            <a:off x="4737229" y="4268539"/>
            <a:ext cx="602773" cy="545895"/>
          </a:xfrm>
          <a:prstGeom prst="rect">
            <a:avLst/>
          </a:prstGeom>
          <a:solidFill>
            <a:srgbClr val="00519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1"/>
          <p:cNvSpPr/>
          <p:nvPr/>
        </p:nvSpPr>
        <p:spPr>
          <a:xfrm>
            <a:off x="6886076" y="4268539"/>
            <a:ext cx="602773" cy="545895"/>
          </a:xfrm>
          <a:prstGeom prst="rect">
            <a:avLst/>
          </a:prstGeom>
          <a:solidFill>
            <a:srgbClr val="99B9D4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21"/>
          <p:cNvSpPr/>
          <p:nvPr/>
        </p:nvSpPr>
        <p:spPr>
          <a:xfrm>
            <a:off x="6169793" y="4268539"/>
            <a:ext cx="602773" cy="545895"/>
          </a:xfrm>
          <a:prstGeom prst="rect">
            <a:avLst/>
          </a:prstGeom>
          <a:solidFill>
            <a:srgbClr val="6697B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21"/>
          <p:cNvSpPr/>
          <p:nvPr/>
        </p:nvSpPr>
        <p:spPr>
          <a:xfrm>
            <a:off x="5453511" y="4268539"/>
            <a:ext cx="602773" cy="545895"/>
          </a:xfrm>
          <a:prstGeom prst="rect">
            <a:avLst/>
          </a:prstGeom>
          <a:solidFill>
            <a:srgbClr val="3374A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21"/>
          <p:cNvSpPr/>
          <p:nvPr/>
        </p:nvSpPr>
        <p:spPr>
          <a:xfrm>
            <a:off x="9034923" y="4268539"/>
            <a:ext cx="602773" cy="545895"/>
          </a:xfrm>
          <a:prstGeom prst="rect">
            <a:avLst/>
          </a:prstGeom>
          <a:solidFill>
            <a:srgbClr val="F3980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21"/>
          <p:cNvSpPr/>
          <p:nvPr/>
        </p:nvSpPr>
        <p:spPr>
          <a:xfrm>
            <a:off x="9749993" y="4268539"/>
            <a:ext cx="602773" cy="545895"/>
          </a:xfrm>
          <a:prstGeom prst="rect">
            <a:avLst/>
          </a:prstGeom>
          <a:solidFill>
            <a:srgbClr val="F5AD33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21"/>
          <p:cNvSpPr/>
          <p:nvPr/>
        </p:nvSpPr>
        <p:spPr>
          <a:xfrm>
            <a:off x="10466277" y="4268539"/>
            <a:ext cx="602773" cy="545895"/>
          </a:xfrm>
          <a:prstGeom prst="rect">
            <a:avLst/>
          </a:prstGeom>
          <a:solidFill>
            <a:srgbClr val="F8C166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21"/>
          <p:cNvSpPr/>
          <p:nvPr/>
        </p:nvSpPr>
        <p:spPr>
          <a:xfrm>
            <a:off x="11182564" y="4268539"/>
            <a:ext cx="602773" cy="545895"/>
          </a:xfrm>
          <a:prstGeom prst="rect">
            <a:avLst/>
          </a:prstGeom>
          <a:solidFill>
            <a:srgbClr val="FAD69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21"/>
          <p:cNvSpPr/>
          <p:nvPr/>
        </p:nvSpPr>
        <p:spPr>
          <a:xfrm>
            <a:off x="4737229" y="4931149"/>
            <a:ext cx="602773" cy="545895"/>
          </a:xfrm>
          <a:prstGeom prst="rect">
            <a:avLst/>
          </a:prstGeom>
          <a:solidFill>
            <a:srgbClr val="005D3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21"/>
          <p:cNvSpPr/>
          <p:nvPr/>
        </p:nvSpPr>
        <p:spPr>
          <a:xfrm>
            <a:off x="6886076" y="4931149"/>
            <a:ext cx="602773" cy="545895"/>
          </a:xfrm>
          <a:prstGeom prst="rect">
            <a:avLst/>
          </a:prstGeom>
          <a:solidFill>
            <a:srgbClr val="99BEB0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21"/>
          <p:cNvSpPr/>
          <p:nvPr/>
        </p:nvSpPr>
        <p:spPr>
          <a:xfrm>
            <a:off x="6169793" y="4931149"/>
            <a:ext cx="602773" cy="545895"/>
          </a:xfrm>
          <a:prstGeom prst="rect">
            <a:avLst/>
          </a:prstGeom>
          <a:solidFill>
            <a:srgbClr val="669E88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21"/>
          <p:cNvSpPr/>
          <p:nvPr/>
        </p:nvSpPr>
        <p:spPr>
          <a:xfrm>
            <a:off x="5453511" y="4931149"/>
            <a:ext cx="602773" cy="545895"/>
          </a:xfrm>
          <a:prstGeom prst="rect">
            <a:avLst/>
          </a:prstGeom>
          <a:solidFill>
            <a:srgbClr val="337D6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21"/>
          <p:cNvSpPr/>
          <p:nvPr/>
        </p:nvSpPr>
        <p:spPr>
          <a:xfrm>
            <a:off x="9034923" y="4931149"/>
            <a:ext cx="602773" cy="545895"/>
          </a:xfrm>
          <a:prstGeom prst="rect">
            <a:avLst/>
          </a:prstGeom>
          <a:solidFill>
            <a:srgbClr val="5C154F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1"/>
          <p:cNvSpPr/>
          <p:nvPr/>
        </p:nvSpPr>
        <p:spPr>
          <a:xfrm>
            <a:off x="9749993" y="4931149"/>
            <a:ext cx="602773" cy="545895"/>
          </a:xfrm>
          <a:prstGeom prst="rect">
            <a:avLst/>
          </a:prstGeom>
          <a:solidFill>
            <a:srgbClr val="7D4472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21"/>
          <p:cNvSpPr/>
          <p:nvPr/>
        </p:nvSpPr>
        <p:spPr>
          <a:xfrm>
            <a:off x="10466277" y="4931149"/>
            <a:ext cx="602773" cy="545895"/>
          </a:xfrm>
          <a:prstGeom prst="rect">
            <a:avLst/>
          </a:prstGeom>
          <a:solidFill>
            <a:srgbClr val="9D7395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21"/>
          <p:cNvSpPr/>
          <p:nvPr/>
        </p:nvSpPr>
        <p:spPr>
          <a:xfrm>
            <a:off x="11182564" y="4931149"/>
            <a:ext cx="602773" cy="545895"/>
          </a:xfrm>
          <a:prstGeom prst="rect">
            <a:avLst/>
          </a:prstGeom>
          <a:solidFill>
            <a:srgbClr val="BEA1B9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5" name="Google Shape;1215;p21"/>
          <p:cNvCxnSpPr/>
          <p:nvPr/>
        </p:nvCxnSpPr>
        <p:spPr>
          <a:xfrm>
            <a:off x="4761918" y="3930778"/>
            <a:ext cx="70014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1216" name="Google Shape;1216;p21"/>
          <p:cNvGrpSpPr/>
          <p:nvPr/>
        </p:nvGrpSpPr>
        <p:grpSpPr>
          <a:xfrm>
            <a:off x="553276" y="2905313"/>
            <a:ext cx="1873031" cy="853200"/>
            <a:chOff x="497501" y="3256429"/>
            <a:chExt cx="1873031" cy="1211928"/>
          </a:xfrm>
        </p:grpSpPr>
        <p:sp>
          <p:nvSpPr>
            <p:cNvPr id="1217" name="Google Shape;1217;p21"/>
            <p:cNvSpPr/>
            <p:nvPr/>
          </p:nvSpPr>
          <p:spPr>
            <a:xfrm>
              <a:off x="497501" y="3256429"/>
              <a:ext cx="1873031" cy="1211926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18" name="Google Shape;1218;p21"/>
            <p:cNvCxnSpPr/>
            <p:nvPr/>
          </p:nvCxnSpPr>
          <p:spPr>
            <a:xfrm>
              <a:off x="504098" y="3281637"/>
              <a:ext cx="1866433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9" name="Google Shape;1219;p21"/>
            <p:cNvCxnSpPr/>
            <p:nvPr/>
          </p:nvCxnSpPr>
          <p:spPr>
            <a:xfrm flipH="1">
              <a:off x="528242" y="3281637"/>
              <a:ext cx="1832279" cy="1186720"/>
            </a:xfrm>
            <a:prstGeom prst="straightConnector1">
              <a:avLst/>
            </a:prstGeom>
            <a:solidFill>
              <a:schemeClr val="accent6">
                <a:alpha val="20000"/>
              </a:schemeClr>
            </a:solidFill>
            <a:ln w="285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20" name="Google Shape;1220;p21"/>
          <p:cNvGrpSpPr/>
          <p:nvPr/>
        </p:nvGrpSpPr>
        <p:grpSpPr>
          <a:xfrm>
            <a:off x="4718719" y="2885609"/>
            <a:ext cx="1324291" cy="217375"/>
            <a:chOff x="4697470" y="3209373"/>
            <a:chExt cx="433615" cy="163031"/>
          </a:xfrm>
        </p:grpSpPr>
        <p:cxnSp>
          <p:nvCxnSpPr>
            <p:cNvPr id="1221" name="Google Shape;1221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2" name="Google Shape;1222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23" name="Google Shape;1223;p21"/>
          <p:cNvSpPr txBox="1"/>
          <p:nvPr/>
        </p:nvSpPr>
        <p:spPr>
          <a:xfrm>
            <a:off x="4723977" y="3218607"/>
            <a:ext cx="131903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 colours</a:t>
            </a:r>
            <a:endParaRPr/>
          </a:p>
        </p:txBody>
      </p:sp>
      <p:sp>
        <p:nvSpPr>
          <p:cNvPr id="1224" name="Google Shape;1224;p21"/>
          <p:cNvSpPr txBox="1"/>
          <p:nvPr/>
        </p:nvSpPr>
        <p:spPr>
          <a:xfrm>
            <a:off x="8406381" y="3218607"/>
            <a:ext cx="25200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grpSp>
        <p:nvGrpSpPr>
          <p:cNvPr id="1225" name="Google Shape;1225;p21"/>
          <p:cNvGrpSpPr/>
          <p:nvPr/>
        </p:nvGrpSpPr>
        <p:grpSpPr>
          <a:xfrm>
            <a:off x="7589117" y="2885609"/>
            <a:ext cx="4159413" cy="217375"/>
            <a:chOff x="4697470" y="3209373"/>
            <a:chExt cx="433615" cy="163031"/>
          </a:xfrm>
        </p:grpSpPr>
        <p:cxnSp>
          <p:nvCxnSpPr>
            <p:cNvPr id="1226" name="Google Shape;1226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27" name="Google Shape;1227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1228" name="Google Shape;1228;p21"/>
          <p:cNvGrpSpPr/>
          <p:nvPr/>
        </p:nvGrpSpPr>
        <p:grpSpPr>
          <a:xfrm>
            <a:off x="4718720" y="5661457"/>
            <a:ext cx="2770131" cy="217375"/>
            <a:chOff x="4697470" y="3209373"/>
            <a:chExt cx="433615" cy="163031"/>
          </a:xfrm>
        </p:grpSpPr>
        <p:cxnSp>
          <p:nvCxnSpPr>
            <p:cNvPr id="1229" name="Google Shape;1229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0" name="Google Shape;1230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1" name="Google Shape;1231;p21"/>
          <p:cNvSpPr txBox="1"/>
          <p:nvPr/>
        </p:nvSpPr>
        <p:spPr>
          <a:xfrm>
            <a:off x="4737229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  <p:sp>
        <p:nvSpPr>
          <p:cNvPr id="1232" name="Google Shape;1232;p21"/>
          <p:cNvSpPr/>
          <p:nvPr/>
        </p:nvSpPr>
        <p:spPr>
          <a:xfrm>
            <a:off x="8305389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1"/>
          <p:cNvSpPr/>
          <p:nvPr/>
        </p:nvSpPr>
        <p:spPr>
          <a:xfrm>
            <a:off x="7589106" y="426853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21"/>
          <p:cNvSpPr/>
          <p:nvPr/>
        </p:nvSpPr>
        <p:spPr>
          <a:xfrm>
            <a:off x="8305389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21"/>
          <p:cNvSpPr/>
          <p:nvPr/>
        </p:nvSpPr>
        <p:spPr>
          <a:xfrm>
            <a:off x="7589106" y="4931149"/>
            <a:ext cx="602773" cy="545895"/>
          </a:xfrm>
          <a:prstGeom prst="rect">
            <a:avLst/>
          </a:prstGeom>
          <a:solidFill>
            <a:schemeClr val="lt1"/>
          </a:solidFill>
          <a:ln w="10775" cap="flat" cmpd="sng">
            <a:solidFill>
              <a:srgbClr val="D6D6D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6" name="Google Shape;1236;p21"/>
          <p:cNvGrpSpPr/>
          <p:nvPr/>
        </p:nvGrpSpPr>
        <p:grpSpPr>
          <a:xfrm>
            <a:off x="9015205" y="5661457"/>
            <a:ext cx="2770131" cy="217375"/>
            <a:chOff x="4697470" y="3209373"/>
            <a:chExt cx="433615" cy="163031"/>
          </a:xfrm>
        </p:grpSpPr>
        <p:cxnSp>
          <p:nvCxnSpPr>
            <p:cNvPr id="1237" name="Google Shape;1237;p21"/>
            <p:cNvCxnSpPr/>
            <p:nvPr/>
          </p:nvCxnSpPr>
          <p:spPr>
            <a:xfrm rot="5400000">
              <a:off x="4832764" y="3290888"/>
              <a:ext cx="16303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oval" w="med" len="med"/>
            </a:ln>
          </p:spPr>
        </p:cxnSp>
        <p:cxnSp>
          <p:nvCxnSpPr>
            <p:cNvPr id="1238" name="Google Shape;1238;p21"/>
            <p:cNvCxnSpPr/>
            <p:nvPr/>
          </p:nvCxnSpPr>
          <p:spPr>
            <a:xfrm>
              <a:off x="4914278" y="2992565"/>
              <a:ext cx="0" cy="43361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1239" name="Google Shape;1239;p21"/>
          <p:cNvSpPr txBox="1"/>
          <p:nvPr/>
        </p:nvSpPr>
        <p:spPr>
          <a:xfrm>
            <a:off x="9033714" y="5994455"/>
            <a:ext cx="2751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Colours for diagrams, </a:t>
            </a:r>
            <a:b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charts, graphs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f5cd5a2ba_1_0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WORKSPACE IN TRELLO SYSTEM</a:t>
            </a:r>
            <a:endParaRPr/>
          </a:p>
        </p:txBody>
      </p:sp>
      <p:sp>
        <p:nvSpPr>
          <p:cNvPr id="273" name="Google Shape;273;g36f5cd5a2ba_1_0"/>
          <p:cNvSpPr txBox="1">
            <a:spLocks noGrp="1"/>
          </p:cNvSpPr>
          <p:nvPr>
            <p:ph type="body" idx="1"/>
          </p:nvPr>
        </p:nvSpPr>
        <p:spPr>
          <a:xfrm>
            <a:off x="1524950" y="1273625"/>
            <a:ext cx="9142200" cy="515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pic>
        <p:nvPicPr>
          <p:cNvPr id="274" name="Google Shape;274;g36f5cd5a2b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949" y="1273625"/>
            <a:ext cx="9142101" cy="515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f5cd5a2ba_1_0"/>
          <p:cNvSpPr txBox="1"/>
          <p:nvPr/>
        </p:nvSpPr>
        <p:spPr>
          <a:xfrm>
            <a:off x="7295325" y="1528775"/>
            <a:ext cx="14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39800"/>
                </a:solidFill>
              </a:rPr>
              <a:t>Workspace Information</a:t>
            </a:r>
            <a:endParaRPr sz="1800">
              <a:solidFill>
                <a:srgbClr val="F39800"/>
              </a:solidFill>
            </a:endParaRPr>
          </a:p>
        </p:txBody>
      </p:sp>
      <p:sp>
        <p:nvSpPr>
          <p:cNvPr id="276" name="Google Shape;276;g36f5cd5a2ba_1_0"/>
          <p:cNvSpPr/>
          <p:nvPr/>
        </p:nvSpPr>
        <p:spPr>
          <a:xfrm>
            <a:off x="1619625" y="2282601"/>
            <a:ext cx="3654900" cy="3454800"/>
          </a:xfrm>
          <a:prstGeom prst="rect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19">
              <a:solidFill>
                <a:schemeClr val="lt1"/>
              </a:solidFill>
            </a:endParaRPr>
          </a:p>
        </p:txBody>
      </p:sp>
      <p:cxnSp>
        <p:nvCxnSpPr>
          <p:cNvPr id="277" name="Google Shape;277;g36f5cd5a2ba_1_0"/>
          <p:cNvCxnSpPr>
            <a:endCxn id="275" idx="1"/>
          </p:cNvCxnSpPr>
          <p:nvPr/>
        </p:nvCxnSpPr>
        <p:spPr>
          <a:xfrm rot="10800000" flipH="1">
            <a:off x="5280525" y="1898225"/>
            <a:ext cx="2014800" cy="288300"/>
          </a:xfrm>
          <a:prstGeom prst="straightConnector1">
            <a:avLst/>
          </a:prstGeom>
          <a:noFill/>
          <a:ln w="76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370fc456c4b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350" y="1189600"/>
            <a:ext cx="8663301" cy="53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370fc456c4b_0_23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WORKSPACE IN TRELLO SYSTEM</a:t>
            </a:r>
            <a:endParaRPr/>
          </a:p>
        </p:txBody>
      </p:sp>
      <p:sp>
        <p:nvSpPr>
          <p:cNvPr id="285" name="Google Shape;285;g370fc456c4b_0_23"/>
          <p:cNvSpPr txBox="1"/>
          <p:nvPr/>
        </p:nvSpPr>
        <p:spPr>
          <a:xfrm>
            <a:off x="1951800" y="5737675"/>
            <a:ext cx="864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Board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86" name="Google Shape;286;g370fc456c4b_0_23"/>
          <p:cNvCxnSpPr>
            <a:stCxn id="287" idx="1"/>
            <a:endCxn id="285" idx="3"/>
          </p:cNvCxnSpPr>
          <p:nvPr/>
        </p:nvCxnSpPr>
        <p:spPr>
          <a:xfrm rot="10800000">
            <a:off x="2816675" y="5917675"/>
            <a:ext cx="4056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" name="Google Shape;287;g370fc456c4b_0_23"/>
          <p:cNvSpPr/>
          <p:nvPr/>
        </p:nvSpPr>
        <p:spPr>
          <a:xfrm>
            <a:off x="3222275" y="5461675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370fc456c4b_0_23"/>
          <p:cNvSpPr/>
          <p:nvPr/>
        </p:nvSpPr>
        <p:spPr>
          <a:xfrm>
            <a:off x="3222275" y="3516550"/>
            <a:ext cx="1601100" cy="9120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g370fc456c4b_0_23"/>
          <p:cNvSpPr txBox="1"/>
          <p:nvPr/>
        </p:nvSpPr>
        <p:spPr>
          <a:xfrm>
            <a:off x="1712475" y="4319475"/>
            <a:ext cx="118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Template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0" name="Google Shape;290;g370fc456c4b_0_23"/>
          <p:cNvCxnSpPr>
            <a:stCxn id="288" idx="1"/>
            <a:endCxn id="289" idx="3"/>
          </p:cNvCxnSpPr>
          <p:nvPr/>
        </p:nvCxnSpPr>
        <p:spPr>
          <a:xfrm flipH="1">
            <a:off x="2897975" y="3972550"/>
            <a:ext cx="324300" cy="52680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g370fc456c4b_0_23"/>
          <p:cNvSpPr/>
          <p:nvPr/>
        </p:nvSpPr>
        <p:spPr>
          <a:xfrm>
            <a:off x="3962375" y="1528775"/>
            <a:ext cx="546900" cy="467400"/>
          </a:xfrm>
          <a:prstGeom prst="rect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g370fc456c4b_0_23"/>
          <p:cNvSpPr txBox="1"/>
          <p:nvPr/>
        </p:nvSpPr>
        <p:spPr>
          <a:xfrm>
            <a:off x="5503200" y="1582475"/>
            <a:ext cx="1539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5AD33"/>
                </a:solidFill>
              </a:rPr>
              <a:t>Click here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93" name="Google Shape;293;g370fc456c4b_0_23"/>
          <p:cNvCxnSpPr>
            <a:stCxn id="292" idx="1"/>
            <a:endCxn id="291" idx="3"/>
          </p:cNvCxnSpPr>
          <p:nvPr/>
        </p:nvCxnSpPr>
        <p:spPr>
          <a:xfrm rot="10800000">
            <a:off x="4509300" y="1762475"/>
            <a:ext cx="993900" cy="0"/>
          </a:xfrm>
          <a:prstGeom prst="straightConnector1">
            <a:avLst/>
          </a:prstGeom>
          <a:noFill/>
          <a:ln w="9525" cap="flat" cmpd="sng">
            <a:solidFill>
              <a:srgbClr val="F398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711d298ec9_0_75"/>
          <p:cNvSpPr txBox="1">
            <a:spLocks noGrp="1"/>
          </p:cNvSpPr>
          <p:nvPr>
            <p:ph type="body" idx="1"/>
          </p:nvPr>
        </p:nvSpPr>
        <p:spPr>
          <a:xfrm>
            <a:off x="432000" y="1631000"/>
            <a:ext cx="11329200" cy="35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10" name="Google Shape;310;g3711d298ec9_0_75"/>
          <p:cNvSpPr txBox="1"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USER, WORKSPACE, BOARD, TEMPLATE, TEMPLATECATEGORY, USERBOARD RELATIONSHIP</a:t>
            </a:r>
            <a:endParaRPr/>
          </a:p>
        </p:txBody>
      </p:sp>
      <p:pic>
        <p:nvPicPr>
          <p:cNvPr id="311" name="Google Shape;311;g3711d298ec9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00" y="1277800"/>
            <a:ext cx="11056625" cy="54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1340</Words>
  <Application>Microsoft Office PowerPoint</Application>
  <PresentationFormat>Widescreen</PresentationFormat>
  <Paragraphs>319</Paragraphs>
  <Slides>62</Slides>
  <Notes>62</Notes>
  <HiddenSlides>9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bbv template EN</vt:lpstr>
      <vt:lpstr>PowerPoint Presentation</vt:lpstr>
      <vt:lpstr>MAIN FUNCTIONALITY IN THE TRELLO SYSTEM</vt:lpstr>
      <vt:lpstr>Agenda</vt:lpstr>
      <vt:lpstr>BOARDS TAB IN TRELLO SYSTEM</vt:lpstr>
      <vt:lpstr>TEMPLATE TAB IN TRELLO SYSTEM</vt:lpstr>
      <vt:lpstr>TEMPLATE IN TRELLO SYSTEM</vt:lpstr>
      <vt:lpstr>CREATE WORKSPACE IN TRELLO SYSTEM</vt:lpstr>
      <vt:lpstr>WORKSPACE IN TRELLO SYSTEM</vt:lpstr>
      <vt:lpstr>USER, WORKSPACE, BOARD, TEMPLATE, TEMPLATECATEGORY, USERBOARD RELATIONSHIP</vt:lpstr>
      <vt:lpstr>WORKSPACE IN TRELLO SYSTEM</vt:lpstr>
      <vt:lpstr>WORKSPACE IN TRELLO SYSTEM</vt:lpstr>
      <vt:lpstr>WORKSPACE IN TRELLO SYSTEM</vt:lpstr>
      <vt:lpstr>SHARELINK, PERMISSION, MEMBER RELATIONSHIP</vt:lpstr>
      <vt:lpstr>WORKSPACE SETTING IN TRELLO SYSTEM</vt:lpstr>
      <vt:lpstr>USER SETTING IN TRELLO SYSTEM</vt:lpstr>
      <vt:lpstr>BOARD SETTING IN TRELLO SYSTEM</vt:lpstr>
      <vt:lpstr>SETTINGKEY, SETTINGOPTION, SETTINGVALUE, SETTINGKEYSETTINGOPTION RELATIONSHIP</vt:lpstr>
      <vt:lpstr>WORKSPACE IN TRELLO SYSTEM</vt:lpstr>
      <vt:lpstr>WORKSPACE IN TRELLO SYSTEM</vt:lpstr>
      <vt:lpstr>BOARD, POWERUP,POWERUPCATEGORY RELATIONSHIP</vt:lpstr>
      <vt:lpstr>WORKSPACE IN TRELLO SYSTEM</vt:lpstr>
      <vt:lpstr>WORKSPACE IN TRELLO SYSTEM</vt:lpstr>
      <vt:lpstr>BILLING IN TRELLO SYSTEM</vt:lpstr>
      <vt:lpstr>BILLING IN TRELLO SYSTEM</vt:lpstr>
      <vt:lpstr>BILLING IN TRELLO SYSTEM</vt:lpstr>
      <vt:lpstr>BILLINGCONTACT, BILLINGPLAN, SUBSCRIPTION  RELATIONSHIP</vt:lpstr>
      <vt:lpstr>WORKSPACE IN TRELLO SYSTEM</vt:lpstr>
      <vt:lpstr>USER IN TRELLO SYSTEM</vt:lpstr>
      <vt:lpstr>BOARD IN TRELLO SYSTEM</vt:lpstr>
      <vt:lpstr>STAGE IN TRELLO SYSTEM</vt:lpstr>
      <vt:lpstr>STAGE IN TRELLO SYSTEM</vt:lpstr>
      <vt:lpstr>CARDS IN TRELLO SYSTEM</vt:lpstr>
      <vt:lpstr>CARDS IN TRELLO SYSTEM</vt:lpstr>
      <vt:lpstr>CARDS IN TRELLO SYSTEM</vt:lpstr>
      <vt:lpstr>LABEL AND COLOR IN TRELLO SYSTEM</vt:lpstr>
      <vt:lpstr>BOARD, STAGE, CARD, LABEL, COLOR RELATIONSHIP</vt:lpstr>
      <vt:lpstr>CHECKLIST IN TRELLO SYSTEM</vt:lpstr>
      <vt:lpstr>CARD, CHECKLIST, CHECKLISTITEM</vt:lpstr>
      <vt:lpstr>ATTACHMENT IN TRELLO SYSTEM</vt:lpstr>
      <vt:lpstr>COMMENT IN TRELLO SYSTEM</vt:lpstr>
      <vt:lpstr>COMMENT IN TRELLO SYSTEM</vt:lpstr>
      <vt:lpstr>CARD, ATTACHMENT, COMMENT, REACTION RELATIONSHIP</vt:lpstr>
      <vt:lpstr>CARDS IN TRELLO SYSTEM</vt:lpstr>
      <vt:lpstr>Visily</vt:lpstr>
      <vt:lpstr>STICKERS IN TRELLO SYSTEM</vt:lpstr>
      <vt:lpstr>STICKERS IN TRELLO SYSTEM</vt:lpstr>
      <vt:lpstr>HOME TAB IN TRELLO SYSTEM</vt:lpstr>
      <vt:lpstr>NOTIFICATION IN TRELLO SYSTEM</vt:lpstr>
      <vt:lpstr>ACTIVITY, NOTIFICATION RELATIONSHIP</vt:lpstr>
      <vt:lpstr>COLLECTION IN TRELLO SYSTEM</vt:lpstr>
      <vt:lpstr>COLLECTION, BOARD, BOARDCOLLECTION RELATIONSHIP</vt:lpstr>
      <vt:lpstr>Q&amp;A</vt:lpstr>
      <vt:lpstr>PowerPoint Presentation</vt:lpstr>
      <vt:lpstr>bbv template EN</vt:lpstr>
      <vt:lpstr>bbv Master layouts &amp; slide library</vt:lpstr>
      <vt:lpstr>Transfer of existing slides into the new Master</vt:lpstr>
      <vt:lpstr>Change icon colour</vt:lpstr>
      <vt:lpstr>Insert image into placeholder</vt:lpstr>
      <vt:lpstr>Insert image into mock-up screen (mobile/laptop)</vt:lpstr>
      <vt:lpstr>bbv template EN</vt:lpstr>
      <vt:lpstr>Working area, guides &amp; ruler</vt:lpstr>
      <vt:lpstr>bbv colour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Dao Trong Vo</dc:creator>
  <cp:lastModifiedBy>Quan Phan Hoang Minh</cp:lastModifiedBy>
  <cp:revision>7</cp:revision>
  <dcterms:created xsi:type="dcterms:W3CDTF">2025-07-10T03:51:23Z</dcterms:created>
  <dcterms:modified xsi:type="dcterms:W3CDTF">2025-07-25T02:33:52Z</dcterms:modified>
</cp:coreProperties>
</file>